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772" r:id="rId2"/>
  </p:sldMasterIdLst>
  <p:notesMasterIdLst>
    <p:notesMasterId r:id="rId32"/>
  </p:notesMasterIdLst>
  <p:handoutMasterIdLst>
    <p:handoutMasterId r:id="rId33"/>
  </p:handoutMasterIdLst>
  <p:sldIdLst>
    <p:sldId id="322" r:id="rId3"/>
    <p:sldId id="298" r:id="rId4"/>
    <p:sldId id="280" r:id="rId5"/>
    <p:sldId id="272" r:id="rId6"/>
    <p:sldId id="273" r:id="rId7"/>
    <p:sldId id="324" r:id="rId8"/>
    <p:sldId id="323" r:id="rId9"/>
    <p:sldId id="284" r:id="rId10"/>
    <p:sldId id="285" r:id="rId11"/>
    <p:sldId id="325" r:id="rId12"/>
    <p:sldId id="326" r:id="rId13"/>
    <p:sldId id="327" r:id="rId14"/>
    <p:sldId id="328" r:id="rId15"/>
    <p:sldId id="292" r:id="rId16"/>
    <p:sldId id="293" r:id="rId17"/>
    <p:sldId id="294" r:id="rId18"/>
    <p:sldId id="295" r:id="rId19"/>
    <p:sldId id="296" r:id="rId20"/>
    <p:sldId id="274" r:id="rId21"/>
    <p:sldId id="301" r:id="rId22"/>
    <p:sldId id="310" r:id="rId23"/>
    <p:sldId id="311" r:id="rId24"/>
    <p:sldId id="329" r:id="rId25"/>
    <p:sldId id="330" r:id="rId26"/>
    <p:sldId id="331" r:id="rId27"/>
    <p:sldId id="317" r:id="rId28"/>
    <p:sldId id="318" r:id="rId29"/>
    <p:sldId id="276" r:id="rId30"/>
    <p:sldId id="308" r:id="rId31"/>
  </p:sldIdLst>
  <p:sldSz cx="12192000" cy="6858000"/>
  <p:notesSz cx="7315200" cy="9601200"/>
  <p:custDataLst>
    <p:tags r:id="rId34"/>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76" userDrawn="1">
          <p15:clr>
            <a:srgbClr val="A4A3A4"/>
          </p15:clr>
        </p15:guide>
        <p15:guide id="3" orient="horz" pos="1728" userDrawn="1">
          <p15:clr>
            <a:srgbClr val="A4A3A4"/>
          </p15:clr>
        </p15:guide>
        <p15:guide id="4" pos="3072"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936" y="77"/>
      </p:cViewPr>
      <p:guideLst>
        <p:guide orient="horz" pos="2160"/>
        <p:guide pos="576"/>
        <p:guide orient="horz" pos="1728"/>
        <p:guide pos="307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p:scale>
          <a:sx n="66" d="100"/>
          <a:sy n="66" d="100"/>
        </p:scale>
        <p:origin x="-176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A Pittenger" userId="fc093fcb-30b3-49b2-a53b-a3079e0a8e4b" providerId="ADAL" clId="{5C17EFAA-2414-4D46-93DD-1858FE7E23B8}"/>
    <pc:docChg chg="modSld">
      <pc:chgData name="Robert A Pittenger" userId="fc093fcb-30b3-49b2-a53b-a3079e0a8e4b" providerId="ADAL" clId="{5C17EFAA-2414-4D46-93DD-1858FE7E23B8}" dt="2019-03-27T12:19:14.525" v="0"/>
      <pc:docMkLst>
        <pc:docMk/>
      </pc:docMkLst>
      <pc:sldChg chg="modSp">
        <pc:chgData name="Robert A Pittenger" userId="fc093fcb-30b3-49b2-a53b-a3079e0a8e4b" providerId="ADAL" clId="{5C17EFAA-2414-4D46-93DD-1858FE7E23B8}" dt="2019-03-27T12:19:14.525" v="0"/>
        <pc:sldMkLst>
          <pc:docMk/>
          <pc:sldMk cId="2649989633" sldId="331"/>
        </pc:sldMkLst>
        <pc:graphicFrameChg chg="mod">
          <ac:chgData name="Robert A Pittenger" userId="fc093fcb-30b3-49b2-a53b-a3079e0a8e4b" providerId="ADAL" clId="{5C17EFAA-2414-4D46-93DD-1858FE7E23B8}" dt="2019-03-27T12:19:14.525" v="0"/>
          <ac:graphicFrameMkLst>
            <pc:docMk/>
            <pc:sldMk cId="2649989633" sldId="331"/>
            <ac:graphicFrameMk id="4"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84903F8F-6B01-4AA5-AFD0-9EA7CADC77E1}"/>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141315" name="Rectangle 3">
            <a:extLst>
              <a:ext uri="{FF2B5EF4-FFF2-40B4-BE49-F238E27FC236}">
                <a16:creationId xmlns:a16="http://schemas.microsoft.com/office/drawing/2014/main" id="{0F619C31-CE42-4D62-97B2-E346E5FBF312}"/>
              </a:ext>
            </a:extLst>
          </p:cNvPr>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141316" name="Rectangle 4">
            <a:extLst>
              <a:ext uri="{FF2B5EF4-FFF2-40B4-BE49-F238E27FC236}">
                <a16:creationId xmlns:a16="http://schemas.microsoft.com/office/drawing/2014/main" id="{0CD24C85-8AD9-4B5E-A0A0-02880BF623F2}"/>
              </a:ext>
            </a:extLst>
          </p:cNvPr>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141317" name="Rectangle 5">
            <a:extLst>
              <a:ext uri="{FF2B5EF4-FFF2-40B4-BE49-F238E27FC236}">
                <a16:creationId xmlns:a16="http://schemas.microsoft.com/office/drawing/2014/main" id="{AB7D8763-2612-45D2-9BDD-C5FE7BF7A937}"/>
              </a:ext>
            </a:extLst>
          </p:cNvPr>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87699D2E-1F2C-4248-8548-0CA7E4CD865D}" type="slidenum">
              <a:rPr lang="en-US"/>
              <a:pPr>
                <a:defRPr/>
              </a:pPr>
              <a:t>‹#›</a:t>
            </a:fld>
            <a:endParaRPr lang="en-US"/>
          </a:p>
        </p:txBody>
      </p:sp>
    </p:spTree>
    <p:extLst>
      <p:ext uri="{BB962C8B-B14F-4D97-AF65-F5344CB8AC3E}">
        <p14:creationId xmlns:p14="http://schemas.microsoft.com/office/powerpoint/2010/main" val="1974186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3AC5550-9307-4B55-A567-413B41B99664}"/>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4099" name="Rectangle 3">
            <a:extLst>
              <a:ext uri="{FF2B5EF4-FFF2-40B4-BE49-F238E27FC236}">
                <a16:creationId xmlns:a16="http://schemas.microsoft.com/office/drawing/2014/main" id="{AACC4EAE-C18B-40AC-BA64-11BA58061EE8}"/>
              </a:ext>
            </a:extLst>
          </p:cNvPr>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5124" name="Rectangle 4">
            <a:extLst>
              <a:ext uri="{FF2B5EF4-FFF2-40B4-BE49-F238E27FC236}">
                <a16:creationId xmlns:a16="http://schemas.microsoft.com/office/drawing/2014/main" id="{8AED37B8-CE40-4F54-B579-51CDC5D69044}"/>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F5A1720F-0ECF-4078-8AAE-44CCB8C7E775}"/>
              </a:ext>
            </a:extLst>
          </p:cNvPr>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42BD6E5-DDBB-449F-B84F-BADC77BA07B0}"/>
              </a:ext>
            </a:extLst>
          </p:cNvPr>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4103" name="Rectangle 7">
            <a:extLst>
              <a:ext uri="{FF2B5EF4-FFF2-40B4-BE49-F238E27FC236}">
                <a16:creationId xmlns:a16="http://schemas.microsoft.com/office/drawing/2014/main" id="{55AE31A0-7310-4903-B120-C8D01806EC7C}"/>
              </a:ext>
            </a:extLst>
          </p:cNvPr>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DD4BB8F7-1543-4360-BCEB-0E4718E1DB13}" type="slidenum">
              <a:rPr lang="en-US"/>
              <a:pPr>
                <a:defRPr/>
              </a:pPr>
              <a:t>‹#›</a:t>
            </a:fld>
            <a:endParaRPr lang="en-US"/>
          </a:p>
        </p:txBody>
      </p:sp>
    </p:spTree>
    <p:extLst>
      <p:ext uri="{BB962C8B-B14F-4D97-AF65-F5344CB8AC3E}">
        <p14:creationId xmlns:p14="http://schemas.microsoft.com/office/powerpoint/2010/main" val="2221243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F2BDC53-E58F-4740-A9D7-C85F69391186}"/>
              </a:ext>
            </a:extLst>
          </p:cNvPr>
          <p:cNvSpPr>
            <a:spLocks noGrp="1" noRot="1" noChangeAspect="1" noTextEdit="1"/>
          </p:cNvSpPr>
          <p:nvPr>
            <p:ph type="sldImg"/>
          </p:nvPr>
        </p:nvSpPr>
        <p:spPr>
          <a:xfrm>
            <a:off x="457200" y="720725"/>
            <a:ext cx="6400800" cy="3600450"/>
          </a:xfrm>
          <a:ln/>
        </p:spPr>
      </p:sp>
      <p:sp>
        <p:nvSpPr>
          <p:cNvPr id="17411" name="Notes Placeholder 2">
            <a:extLst>
              <a:ext uri="{FF2B5EF4-FFF2-40B4-BE49-F238E27FC236}">
                <a16:creationId xmlns:a16="http://schemas.microsoft.com/office/drawing/2014/main" id="{5C7A6FB9-B3C8-43A3-BF1A-9F2E4CB5780F}"/>
              </a:ext>
            </a:extLst>
          </p:cNvPr>
          <p:cNvSpPr>
            <a:spLocks noGrp="1"/>
          </p:cNvSpPr>
          <p:nvPr>
            <p:ph type="body" idx="1"/>
          </p:nvPr>
        </p:nvSpPr>
        <p:spPr>
          <a:noFill/>
        </p:spPr>
        <p:txBody>
          <a:bodyPr/>
          <a:lstStyle/>
          <a:p>
            <a:pPr eaLnBrk="1" hangingPunct="1"/>
            <a:r>
              <a:rPr lang="en-US" altLang="en-US"/>
              <a:t>Instructor Note: Some commercial coatings and waterborne finishes may require greater gun distances. The goal here is reduction of overspray, minimization of product sprayed to reduce emissions, and overall efficiency. Reinforce the proper distance based on product being sprayed to best achieve these goals.</a:t>
            </a:r>
          </a:p>
          <a:p>
            <a:pPr eaLnBrk="1" hangingPunct="1"/>
            <a:endParaRPr lang="en-US" altLang="en-US"/>
          </a:p>
        </p:txBody>
      </p:sp>
      <p:sp>
        <p:nvSpPr>
          <p:cNvPr id="17412" name="Slide Number Placeholder 3">
            <a:extLst>
              <a:ext uri="{FF2B5EF4-FFF2-40B4-BE49-F238E27FC236}">
                <a16:creationId xmlns:a16="http://schemas.microsoft.com/office/drawing/2014/main" id="{CB85D9C7-ABAE-4752-BA9C-E4C1FC35BD0F}"/>
              </a:ext>
            </a:extLst>
          </p:cNvPr>
          <p:cNvSpPr>
            <a:spLocks noGrp="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1D27CF0F-7885-4DC6-A644-818FA0F0900D}" type="slidenum">
              <a:rPr lang="en-US" altLang="en-US" sz="1300" smtClean="0"/>
              <a:pPr/>
              <a:t>10</a:t>
            </a:fld>
            <a:endParaRPr lang="en-US" altLang="en-US" sz="1300"/>
          </a:p>
        </p:txBody>
      </p:sp>
    </p:spTree>
    <p:extLst>
      <p:ext uri="{BB962C8B-B14F-4D97-AF65-F5344CB8AC3E}">
        <p14:creationId xmlns:p14="http://schemas.microsoft.com/office/powerpoint/2010/main" val="250430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CD4F4A0-D79E-40A7-8557-A068BE1486F5}"/>
              </a:ext>
            </a:extLst>
          </p:cNvPr>
          <p:cNvSpPr>
            <a:spLocks noGrp="1" noRot="1" noChangeAspect="1" noTextEdit="1"/>
          </p:cNvSpPr>
          <p:nvPr>
            <p:ph type="sldImg"/>
          </p:nvPr>
        </p:nvSpPr>
        <p:spPr>
          <a:xfrm>
            <a:off x="457200" y="720725"/>
            <a:ext cx="6400800" cy="3600450"/>
          </a:xfrm>
          <a:ln/>
        </p:spPr>
      </p:sp>
      <p:sp>
        <p:nvSpPr>
          <p:cNvPr id="21507" name="Notes Placeholder 2">
            <a:extLst>
              <a:ext uri="{FF2B5EF4-FFF2-40B4-BE49-F238E27FC236}">
                <a16:creationId xmlns:a16="http://schemas.microsoft.com/office/drawing/2014/main" id="{614177F4-FCAD-4A90-8FC8-F3F4EDF985B2}"/>
              </a:ext>
            </a:extLst>
          </p:cNvPr>
          <p:cNvSpPr>
            <a:spLocks noGrp="1"/>
          </p:cNvSpPr>
          <p:nvPr>
            <p:ph type="body" idx="1"/>
          </p:nvPr>
        </p:nvSpPr>
        <p:spPr>
          <a:noFill/>
        </p:spPr>
        <p:txBody>
          <a:bodyPr/>
          <a:lstStyle/>
          <a:p>
            <a:pPr eaLnBrk="1" hangingPunct="1"/>
            <a:r>
              <a:rPr lang="en-US" altLang="en-US"/>
              <a:t>Instructor Note: As stated in a previous slide: Some commercial coatings and waterborne finishes may require greater gun distances. The goal here is reduction of overspray, minimization of product sprayed to reduce emissions, and overall efficiency. Reinforce the proper distance based on product being sprayed to best achieve these goals.</a:t>
            </a:r>
          </a:p>
          <a:p>
            <a:pPr eaLnBrk="1" hangingPunct="1"/>
            <a:endParaRPr lang="en-US" altLang="en-US"/>
          </a:p>
        </p:txBody>
      </p:sp>
      <p:sp>
        <p:nvSpPr>
          <p:cNvPr id="21508" name="Slide Number Placeholder 3">
            <a:extLst>
              <a:ext uri="{FF2B5EF4-FFF2-40B4-BE49-F238E27FC236}">
                <a16:creationId xmlns:a16="http://schemas.microsoft.com/office/drawing/2014/main" id="{2F3C5D40-C51F-4DE5-BEA6-73CEA5AD4745}"/>
              </a:ext>
            </a:extLst>
          </p:cNvPr>
          <p:cNvSpPr>
            <a:spLocks noGrp="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58751FC0-7F81-41F5-AD5B-9B2BFB8E0ADB}" type="slidenum">
              <a:rPr lang="en-US" altLang="en-US" sz="1300" smtClean="0"/>
              <a:pPr/>
              <a:t>13</a:t>
            </a:fld>
            <a:endParaRPr lang="en-US" altLang="en-US" sz="1300"/>
          </a:p>
        </p:txBody>
      </p:sp>
    </p:spTree>
    <p:extLst>
      <p:ext uri="{BB962C8B-B14F-4D97-AF65-F5344CB8AC3E}">
        <p14:creationId xmlns:p14="http://schemas.microsoft.com/office/powerpoint/2010/main" val="12150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CF6796B-9E3E-4E8F-A5DD-145EEE821A4A}"/>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EC516D2B-D4EE-4723-8030-E8E07B8D054D}" type="slidenum">
              <a:rPr lang="en-US" altLang="en-US" sz="1300" smtClean="0"/>
              <a:pPr/>
              <a:t>14</a:t>
            </a:fld>
            <a:endParaRPr lang="en-US" altLang="en-US" sz="1300"/>
          </a:p>
        </p:txBody>
      </p:sp>
      <p:sp>
        <p:nvSpPr>
          <p:cNvPr id="23555" name="Rectangle 2">
            <a:extLst>
              <a:ext uri="{FF2B5EF4-FFF2-40B4-BE49-F238E27FC236}">
                <a16:creationId xmlns:a16="http://schemas.microsoft.com/office/drawing/2014/main" id="{7BF1345B-E24E-479F-B822-CE4FC78B36EF}"/>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a16="http://schemas.microsoft.com/office/drawing/2014/main" id="{13FB3A0E-0A35-44C7-8F29-BA08AB674F2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1637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BBCF2BF-3155-456A-9607-23AC3A76C13D}"/>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0ABF90DD-004C-434D-A1AD-40C529C98614}" type="slidenum">
              <a:rPr lang="en-US" altLang="en-US" sz="1300" smtClean="0"/>
              <a:pPr/>
              <a:t>15</a:t>
            </a:fld>
            <a:endParaRPr lang="en-US" altLang="en-US" sz="1300"/>
          </a:p>
        </p:txBody>
      </p:sp>
      <p:sp>
        <p:nvSpPr>
          <p:cNvPr id="25603" name="Rectangle 2">
            <a:extLst>
              <a:ext uri="{FF2B5EF4-FFF2-40B4-BE49-F238E27FC236}">
                <a16:creationId xmlns:a16="http://schemas.microsoft.com/office/drawing/2014/main" id="{0211EAD2-96EF-4D3B-B63E-5883F5DFF69A}"/>
              </a:ext>
            </a:extLst>
          </p:cNvPr>
          <p:cNvSpPr>
            <a:spLocks noGrp="1" noRot="1" noChangeAspect="1" noChangeArrowheads="1" noTextEdit="1"/>
          </p:cNvSpPr>
          <p:nvPr>
            <p:ph type="sldImg"/>
          </p:nvPr>
        </p:nvSpPr>
        <p:spPr>
          <a:xfrm>
            <a:off x="457200" y="720725"/>
            <a:ext cx="6400800" cy="3600450"/>
          </a:xfrm>
          <a:ln/>
        </p:spPr>
      </p:sp>
      <p:sp>
        <p:nvSpPr>
          <p:cNvPr id="25604" name="Rectangle 3">
            <a:extLst>
              <a:ext uri="{FF2B5EF4-FFF2-40B4-BE49-F238E27FC236}">
                <a16:creationId xmlns:a16="http://schemas.microsoft.com/office/drawing/2014/main" id="{EA4703F4-5EFA-4A90-92D1-9E82BA1EF91A}"/>
              </a:ext>
            </a:extLst>
          </p:cNvPr>
          <p:cNvSpPr>
            <a:spLocks noGrp="1" noChangeArrowheads="1"/>
          </p:cNvSpPr>
          <p:nvPr>
            <p:ph type="body" idx="1"/>
          </p:nvPr>
        </p:nvSpPr>
        <p:spPr>
          <a:noFill/>
        </p:spPr>
        <p:txBody>
          <a:bodyPr/>
          <a:lstStyle/>
          <a:p>
            <a:pPr eaLnBrk="1" hangingPunct="1"/>
            <a:r>
              <a:rPr lang="en-US" altLang="en-US"/>
              <a:t>ACTIVITY:</a:t>
            </a:r>
          </a:p>
          <a:p>
            <a:pPr eaLnBrk="1" hangingPunct="1"/>
            <a:r>
              <a:rPr lang="en-US" altLang="en-US"/>
              <a:t>Review tech manual sheets and gun manufacturer recommendations for undercoats, basecoats and clearcoats. Each participant should identify products and guns used, and note proper fluid tip for each.</a:t>
            </a:r>
          </a:p>
          <a:p>
            <a:pPr eaLnBrk="1" hangingPunct="1"/>
            <a:endParaRPr lang="en-US" altLang="en-US"/>
          </a:p>
        </p:txBody>
      </p:sp>
    </p:spTree>
    <p:extLst>
      <p:ext uri="{BB962C8B-B14F-4D97-AF65-F5344CB8AC3E}">
        <p14:creationId xmlns:p14="http://schemas.microsoft.com/office/powerpoint/2010/main" val="95787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FBBC920-4932-4F68-909F-537F73EF7E0B}"/>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15BC0168-62A3-4B63-9D10-1DE7C5C89800}" type="slidenum">
              <a:rPr lang="en-US" altLang="en-US" sz="1300" smtClean="0"/>
              <a:pPr/>
              <a:t>21</a:t>
            </a:fld>
            <a:endParaRPr lang="en-US" altLang="en-US" sz="1300"/>
          </a:p>
        </p:txBody>
      </p:sp>
      <p:sp>
        <p:nvSpPr>
          <p:cNvPr id="32771" name="Rectangle 2">
            <a:extLst>
              <a:ext uri="{FF2B5EF4-FFF2-40B4-BE49-F238E27FC236}">
                <a16:creationId xmlns:a16="http://schemas.microsoft.com/office/drawing/2014/main" id="{EEFEA9FE-FC07-484D-8E1A-F96D5BEEBBE2}"/>
              </a:ext>
            </a:extLst>
          </p:cNvPr>
          <p:cNvSpPr>
            <a:spLocks noGrp="1" noRot="1" noChangeAspect="1" noChangeArrowheads="1" noTextEdit="1"/>
          </p:cNvSpPr>
          <p:nvPr>
            <p:ph type="sldImg"/>
          </p:nvPr>
        </p:nvSpPr>
        <p:spPr>
          <a:xfrm>
            <a:off x="457200" y="720725"/>
            <a:ext cx="6400800" cy="3600450"/>
          </a:xfrm>
          <a:ln/>
        </p:spPr>
      </p:sp>
      <p:sp>
        <p:nvSpPr>
          <p:cNvPr id="32772" name="Rectangle 3">
            <a:extLst>
              <a:ext uri="{FF2B5EF4-FFF2-40B4-BE49-F238E27FC236}">
                <a16:creationId xmlns:a16="http://schemas.microsoft.com/office/drawing/2014/main" id="{5D727583-5686-479F-ADAB-D5476424CBB2}"/>
              </a:ext>
            </a:extLst>
          </p:cNvPr>
          <p:cNvSpPr>
            <a:spLocks noGrp="1" noChangeArrowheads="1"/>
          </p:cNvSpPr>
          <p:nvPr>
            <p:ph type="body" idx="1"/>
          </p:nvPr>
        </p:nvSpPr>
        <p:spPr>
          <a:noFill/>
        </p:spPr>
        <p:txBody>
          <a:bodyPr/>
          <a:lstStyle/>
          <a:p>
            <a:pPr eaLnBrk="1" hangingPunct="1"/>
            <a:r>
              <a:rPr lang="en-US" altLang="en-US"/>
              <a:t>Instructor Note: be prepared to perform a demonstration of the Paint Volume Calculator. </a:t>
            </a:r>
          </a:p>
        </p:txBody>
      </p:sp>
    </p:spTree>
    <p:extLst>
      <p:ext uri="{BB962C8B-B14F-4D97-AF65-F5344CB8AC3E}">
        <p14:creationId xmlns:p14="http://schemas.microsoft.com/office/powerpoint/2010/main" val="234679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5771C32-BF9E-4ABE-A784-0C9F550F78E1}"/>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CF226081-7A93-4840-8495-756F45EA3224}" type="slidenum">
              <a:rPr lang="en-US" altLang="en-US" sz="1300" smtClean="0"/>
              <a:pPr/>
              <a:t>26</a:t>
            </a:fld>
            <a:endParaRPr lang="en-US" altLang="en-US" sz="1300"/>
          </a:p>
        </p:txBody>
      </p:sp>
      <p:sp>
        <p:nvSpPr>
          <p:cNvPr id="37891" name="Rectangle 2">
            <a:extLst>
              <a:ext uri="{FF2B5EF4-FFF2-40B4-BE49-F238E27FC236}">
                <a16:creationId xmlns:a16="http://schemas.microsoft.com/office/drawing/2014/main" id="{0FC86AE8-3214-442B-9E1A-04BA1B12246B}"/>
              </a:ext>
            </a:extLst>
          </p:cNvPr>
          <p:cNvSpPr>
            <a:spLocks noGrp="1" noRot="1" noChangeAspect="1" noChangeArrowheads="1" noTextEdit="1"/>
          </p:cNvSpPr>
          <p:nvPr>
            <p:ph type="sldImg"/>
          </p:nvPr>
        </p:nvSpPr>
        <p:spPr>
          <a:xfrm>
            <a:off x="457200" y="720725"/>
            <a:ext cx="6400800" cy="3600450"/>
          </a:xfrm>
          <a:ln/>
        </p:spPr>
      </p:sp>
      <p:sp>
        <p:nvSpPr>
          <p:cNvPr id="37892" name="Rectangle 3">
            <a:extLst>
              <a:ext uri="{FF2B5EF4-FFF2-40B4-BE49-F238E27FC236}">
                <a16:creationId xmlns:a16="http://schemas.microsoft.com/office/drawing/2014/main" id="{AD67BF2C-7EB2-4DDF-A904-37FD2264624F}"/>
              </a:ext>
            </a:extLst>
          </p:cNvPr>
          <p:cNvSpPr>
            <a:spLocks noGrp="1" noChangeArrowheads="1"/>
          </p:cNvSpPr>
          <p:nvPr>
            <p:ph type="body" idx="1"/>
          </p:nvPr>
        </p:nvSpPr>
        <p:spPr>
          <a:noFill/>
        </p:spPr>
        <p:txBody>
          <a:bodyPr/>
          <a:lstStyle/>
          <a:p>
            <a:pPr eaLnBrk="1" hangingPunct="1"/>
            <a:r>
              <a:rPr lang="en-US" altLang="en-US"/>
              <a:t>Instructor Note: you may wish to print these documents prior to training and have available as a leave-behind.</a:t>
            </a:r>
          </a:p>
        </p:txBody>
      </p:sp>
    </p:spTree>
    <p:extLst>
      <p:ext uri="{BB962C8B-B14F-4D97-AF65-F5344CB8AC3E}">
        <p14:creationId xmlns:p14="http://schemas.microsoft.com/office/powerpoint/2010/main" val="353279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2.xml"/><Relationship Id="rId7" Type="http://schemas.openxmlformats.org/officeDocument/2006/relationships/image" Target="../media/image9.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8.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blu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nt_axl_tm_rgb_blu_pos copy.png">
            <a:extLst>
              <a:ext uri="{FF2B5EF4-FFF2-40B4-BE49-F238E27FC236}">
                <a16:creationId xmlns:a16="http://schemas.microsoft.com/office/drawing/2014/main" id="{14CAE435-AA51-4D8C-8FA5-8804FD6532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2951" y="320676"/>
            <a:ext cx="2135716"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subTitle" idx="1"/>
          </p:nvPr>
        </p:nvSpPr>
        <p:spPr>
          <a:xfrm>
            <a:off x="609600" y="3502152"/>
            <a:ext cx="10972800" cy="603504"/>
          </a:xfrm>
        </p:spPr>
        <p:txBody>
          <a:bodyPr/>
          <a:lstStyle>
            <a:lvl1pPr marL="0" indent="0" algn="l">
              <a:buFont typeface="Webdings" pitchFamily="18" charset="2"/>
              <a:buNone/>
              <a:defRPr sz="1800" b="1">
                <a:solidFill>
                  <a:schemeClr val="accent1"/>
                </a:solidFill>
              </a:defRPr>
            </a:lvl1pPr>
            <a:lvl2pPr marL="0" indent="0" algn="l" rtl="0" eaLnBrk="1" fontAlgn="base" hangingPunct="1">
              <a:lnSpc>
                <a:spcPts val="2200"/>
              </a:lnSpc>
              <a:spcBef>
                <a:spcPts val="0"/>
              </a:spcBef>
              <a:spcAft>
                <a:spcPct val="0"/>
              </a:spcAft>
              <a:buClr>
                <a:schemeClr val="tx1"/>
              </a:buClr>
              <a:buFont typeface="Webdings" pitchFamily="18" charset="2"/>
              <a:buNone/>
              <a:defRPr lang="en-US" sz="1800" b="1" baseline="0" dirty="0">
                <a:solidFill>
                  <a:schemeClr val="accent1"/>
                </a:solidFill>
                <a:latin typeface="+mn-lt"/>
                <a:ea typeface="+mn-ea"/>
                <a:cs typeface="+mn-cs"/>
              </a:defRPr>
            </a:lvl2pPr>
            <a:lvl3pPr marL="0" indent="0" algn="l" rtl="0" eaLnBrk="1" fontAlgn="base" hangingPunct="1">
              <a:lnSpc>
                <a:spcPts val="2200"/>
              </a:lnSpc>
              <a:spcBef>
                <a:spcPts val="0"/>
              </a:spcBef>
              <a:spcAft>
                <a:spcPct val="0"/>
              </a:spcAft>
              <a:buClr>
                <a:schemeClr val="tx1"/>
              </a:buClr>
              <a:buFont typeface="Webdings" pitchFamily="18" charset="2"/>
              <a:buNone/>
              <a:defRPr lang="en-US" sz="1800" b="1" baseline="0" dirty="0">
                <a:solidFill>
                  <a:schemeClr val="accent1"/>
                </a:solidFill>
                <a:latin typeface="+mn-lt"/>
                <a:ea typeface="+mn-ea"/>
                <a:cs typeface="+mn-cs"/>
              </a:defRPr>
            </a:lvl3pPr>
            <a:lvl4pPr marL="0" indent="0" algn="l" rtl="0" eaLnBrk="1" fontAlgn="base" hangingPunct="1">
              <a:lnSpc>
                <a:spcPts val="2200"/>
              </a:lnSpc>
              <a:spcBef>
                <a:spcPts val="0"/>
              </a:spcBef>
              <a:spcAft>
                <a:spcPct val="0"/>
              </a:spcAft>
              <a:buClr>
                <a:schemeClr val="tx1"/>
              </a:buClr>
              <a:buFont typeface="Webdings" pitchFamily="18" charset="2"/>
              <a:buNone/>
              <a:defRPr lang="en-US" sz="1800" b="1" baseline="0" dirty="0">
                <a:solidFill>
                  <a:schemeClr val="accent1"/>
                </a:solidFill>
                <a:latin typeface="+mn-lt"/>
                <a:ea typeface="+mn-ea"/>
                <a:cs typeface="+mn-cs"/>
              </a:defRPr>
            </a:lvl4pPr>
            <a:lvl5pPr marL="0" indent="0" algn="l" rtl="0" eaLnBrk="1" fontAlgn="base" hangingPunct="1">
              <a:lnSpc>
                <a:spcPts val="2200"/>
              </a:lnSpc>
              <a:spcBef>
                <a:spcPts val="0"/>
              </a:spcBef>
              <a:spcAft>
                <a:spcPct val="0"/>
              </a:spcAft>
              <a:buClr>
                <a:schemeClr val="tx1"/>
              </a:buClr>
              <a:buFont typeface="Webdings" pitchFamily="18" charset="2"/>
              <a:buNone/>
              <a:defRPr lang="en-US" sz="1800" b="1" baseline="0" dirty="0">
                <a:solidFill>
                  <a:schemeClr val="accent1"/>
                </a:solidFill>
                <a:latin typeface="+mn-lt"/>
                <a:ea typeface="+mn-ea"/>
                <a:cs typeface="+mn-cs"/>
              </a:defRPr>
            </a:lvl5pPr>
            <a:lvl6pPr marL="0" indent="0" algn="l" rtl="0" eaLnBrk="1" fontAlgn="base" hangingPunct="1">
              <a:lnSpc>
                <a:spcPts val="2200"/>
              </a:lnSpc>
              <a:spcBef>
                <a:spcPts val="0"/>
              </a:spcBef>
              <a:spcAft>
                <a:spcPct val="0"/>
              </a:spcAft>
              <a:buClr>
                <a:schemeClr val="tx1"/>
              </a:buClr>
              <a:buFont typeface="Webdings" pitchFamily="18" charset="2"/>
              <a:buNone/>
              <a:defRPr lang="en-US" sz="1800" b="1" baseline="0" dirty="0">
                <a:solidFill>
                  <a:schemeClr val="accent1"/>
                </a:solidFill>
                <a:latin typeface="+mn-lt"/>
                <a:ea typeface="+mn-ea"/>
                <a:cs typeface="+mn-cs"/>
              </a:defRPr>
            </a:lvl6pPr>
            <a:lvl7pPr marL="0" indent="0" algn="l" rtl="0" eaLnBrk="1" fontAlgn="base" hangingPunct="1">
              <a:lnSpc>
                <a:spcPts val="2200"/>
              </a:lnSpc>
              <a:spcBef>
                <a:spcPts val="0"/>
              </a:spcBef>
              <a:spcAft>
                <a:spcPct val="0"/>
              </a:spcAft>
              <a:buClr>
                <a:schemeClr val="tx1"/>
              </a:buClr>
              <a:buFont typeface="Webdings" pitchFamily="18" charset="2"/>
              <a:buNone/>
              <a:defRPr lang="en-US" sz="1800" b="1" baseline="0" dirty="0">
                <a:solidFill>
                  <a:schemeClr val="accent1"/>
                </a:solidFill>
                <a:latin typeface="+mn-lt"/>
                <a:ea typeface="+mn-ea"/>
                <a:cs typeface="+mn-cs"/>
              </a:defRPr>
            </a:lvl7pPr>
            <a:lvl8pPr marL="0" indent="0" algn="l" rtl="0" eaLnBrk="1" fontAlgn="base" hangingPunct="1">
              <a:lnSpc>
                <a:spcPts val="2200"/>
              </a:lnSpc>
              <a:spcBef>
                <a:spcPts val="0"/>
              </a:spcBef>
              <a:spcAft>
                <a:spcPct val="0"/>
              </a:spcAft>
              <a:buClr>
                <a:schemeClr val="tx1"/>
              </a:buClr>
              <a:buFont typeface="Webdings" pitchFamily="18" charset="2"/>
              <a:buNone/>
              <a:defRPr lang="en-US" sz="1800" b="1" baseline="0" dirty="0">
                <a:solidFill>
                  <a:schemeClr val="accent1"/>
                </a:solidFill>
                <a:latin typeface="+mn-lt"/>
                <a:ea typeface="+mn-ea"/>
                <a:cs typeface="+mn-cs"/>
              </a:defRPr>
            </a:lvl8pPr>
            <a:lvl9pPr marL="0" indent="0" algn="l" rtl="0" eaLnBrk="1" fontAlgn="base" hangingPunct="1">
              <a:lnSpc>
                <a:spcPts val="2200"/>
              </a:lnSpc>
              <a:spcBef>
                <a:spcPts val="0"/>
              </a:spcBef>
              <a:spcAft>
                <a:spcPct val="0"/>
              </a:spcAft>
              <a:buClr>
                <a:schemeClr val="tx1"/>
              </a:buClr>
              <a:buFont typeface="Webdings" pitchFamily="18" charset="2"/>
              <a:buNone/>
              <a:defRPr lang="en-US" sz="1800" b="1" baseline="0" dirty="0">
                <a:solidFill>
                  <a:schemeClr val="accent1"/>
                </a:solidFill>
                <a:latin typeface="+mn-lt"/>
                <a:ea typeface="+mn-ea"/>
                <a:cs typeface="+mn-cs"/>
              </a:defRPr>
            </a:lvl9pPr>
          </a:lstStyle>
          <a:p>
            <a:pPr lvl="0"/>
            <a:r>
              <a:rPr lang="en-US"/>
              <a:t>Click to edit Master subtitle style</a:t>
            </a:r>
            <a:endParaRPr lang="en-US" dirty="0"/>
          </a:p>
        </p:txBody>
      </p:sp>
      <p:sp>
        <p:nvSpPr>
          <p:cNvPr id="9220" name="Rectangle 4"/>
          <p:cNvSpPr>
            <a:spLocks noGrp="1" noChangeArrowheads="1"/>
          </p:cNvSpPr>
          <p:nvPr>
            <p:ph type="ctrTitle" sz="quarter"/>
          </p:nvPr>
        </p:nvSpPr>
        <p:spPr>
          <a:xfrm>
            <a:off x="609600" y="1984248"/>
            <a:ext cx="10972800" cy="1362456"/>
          </a:xfrm>
        </p:spPr>
        <p:txBody>
          <a:bodyPr/>
          <a:lstStyle>
            <a:lvl1pPr>
              <a:lnSpc>
                <a:spcPts val="5000"/>
              </a:lnSpc>
              <a:defRPr sz="3600" cap="none" baseline="0">
                <a:solidFill>
                  <a:schemeClr val="accent1"/>
                </a:solidFill>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A93F2C81-1482-492D-A466-822C19F18A1F}"/>
              </a:ext>
            </a:extLst>
          </p:cNvPr>
          <p:cNvSpPr>
            <a:spLocks noGrp="1"/>
          </p:cNvSpPr>
          <p:nvPr>
            <p:ph type="dt" sz="half" idx="10"/>
          </p:nvPr>
        </p:nvSpPr>
        <p:spPr>
          <a:xfrm>
            <a:off x="609600" y="4270375"/>
            <a:ext cx="10972800" cy="603250"/>
          </a:xfrm>
        </p:spPr>
        <p:txBody>
          <a:bodyPr anchor="b"/>
          <a:lstStyle>
            <a:lvl1pPr>
              <a:lnSpc>
                <a:spcPts val="1400"/>
              </a:lnSpc>
              <a:defRPr sz="1200" baseline="0">
                <a:solidFill>
                  <a:srgbClr val="184CA0"/>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a:defRPr/>
            </a:pPr>
            <a:fld id="{2B54C478-586A-409C-B7D8-9C9366EB05D4}" type="datetime4">
              <a:rPr lang="en-US"/>
              <a:pPr>
                <a:defRPr/>
              </a:pPr>
              <a:t>March 27, 2019</a:t>
            </a:fld>
            <a:endParaRPr lang="en-US" dirty="0"/>
          </a:p>
        </p:txBody>
      </p:sp>
    </p:spTree>
    <p:extLst>
      <p:ext uri="{BB962C8B-B14F-4D97-AF65-F5344CB8AC3E}">
        <p14:creationId xmlns:p14="http://schemas.microsoft.com/office/powerpoint/2010/main" val="22815476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Slide_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DACD1E8-FE1F-4B99-BC6F-3DDE73AFF0C9}"/>
              </a:ext>
            </a:extLst>
          </p:cNvPr>
          <p:cNvSpPr>
            <a:spLocks noGrp="1"/>
          </p:cNvSpPr>
          <p:nvPr>
            <p:ph type="sldNum" sz="quarter" idx="10"/>
          </p:nvPr>
        </p:nvSpPr>
        <p:spPr/>
        <p:txBody>
          <a:bodyPr/>
          <a:lstStyle>
            <a:lvl1pPr>
              <a:buClr>
                <a:schemeClr val="tx1"/>
              </a:buClr>
              <a:defRPr>
                <a:solidFill>
                  <a:schemeClr val="bg1"/>
                </a:solidFill>
              </a:defRPr>
            </a:lvl1pPr>
          </a:lstStyle>
          <a:p>
            <a:pPr>
              <a:defRPr/>
            </a:pPr>
            <a:fld id="{CED7BB0F-A212-420E-927C-0986DA00ED1F}" type="slidenum">
              <a:rPr lang="en-US"/>
              <a:pPr>
                <a:defRPr/>
              </a:pPr>
              <a:t>‹#›</a:t>
            </a:fld>
            <a:endParaRPr lang="en-US"/>
          </a:p>
        </p:txBody>
      </p:sp>
    </p:spTree>
    <p:extLst>
      <p:ext uri="{BB962C8B-B14F-4D97-AF65-F5344CB8AC3E}">
        <p14:creationId xmlns:p14="http://schemas.microsoft.com/office/powerpoint/2010/main" val="11625465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ody Sllide_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974070B-CBE7-4D12-ACDE-840BD649263C}"/>
              </a:ext>
            </a:extLst>
          </p:cNvPr>
          <p:cNvSpPr>
            <a:spLocks noGrp="1"/>
          </p:cNvSpPr>
          <p:nvPr>
            <p:ph type="sldNum" sz="quarter" idx="10"/>
          </p:nvPr>
        </p:nvSpPr>
        <p:spPr/>
        <p:txBody>
          <a:bodyPr/>
          <a:lstStyle>
            <a:lvl1pPr>
              <a:buClr>
                <a:schemeClr val="tx1"/>
              </a:buClr>
              <a:defRPr>
                <a:solidFill>
                  <a:schemeClr val="tx1"/>
                </a:solidFill>
              </a:defRPr>
            </a:lvl1pPr>
          </a:lstStyle>
          <a:p>
            <a:pPr>
              <a:defRPr/>
            </a:pPr>
            <a:fld id="{BBAFF86B-B215-439F-B75D-C6BDEF13908B}" type="slidenum">
              <a:rPr lang="en-US"/>
              <a:pPr>
                <a:defRPr/>
              </a:pPr>
              <a:t>‹#›</a:t>
            </a:fld>
            <a:endParaRPr lang="en-US"/>
          </a:p>
        </p:txBody>
      </p:sp>
    </p:spTree>
    <p:extLst>
      <p:ext uri="{BB962C8B-B14F-4D97-AF65-F5344CB8AC3E}">
        <p14:creationId xmlns:p14="http://schemas.microsoft.com/office/powerpoint/2010/main" val="23541705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xalta 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0A24643-2076-BF46-940C-C8D616BFB670}"/>
              </a:ext>
            </a:extLst>
          </p:cNvPr>
          <p:cNvSpPr/>
          <p:nvPr/>
        </p:nvSpPr>
        <p:spPr>
          <a:xfrm>
            <a:off x="0" y="5604932"/>
            <a:ext cx="3437467" cy="1253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11E77C-BCFC-B24D-B424-3471AAF25C85}"/>
              </a:ext>
            </a:extLst>
          </p:cNvPr>
          <p:cNvPicPr>
            <a:picLocks noChangeAspect="1"/>
          </p:cNvPicPr>
          <p:nvPr/>
        </p:nvPicPr>
        <p:blipFill>
          <a:blip r:embed="rId2"/>
          <a:stretch>
            <a:fillRect/>
          </a:stretch>
        </p:blipFill>
        <p:spPr>
          <a:xfrm>
            <a:off x="0" y="0"/>
            <a:ext cx="12192000" cy="6858000"/>
          </a:xfrm>
          <a:prstGeom prst="rect">
            <a:avLst/>
          </a:prstGeom>
        </p:spPr>
      </p:pic>
      <p:pic>
        <p:nvPicPr>
          <p:cNvPr id="22" name="Picture 21">
            <a:extLst>
              <a:ext uri="{FF2B5EF4-FFF2-40B4-BE49-F238E27FC236}">
                <a16:creationId xmlns:a16="http://schemas.microsoft.com/office/drawing/2014/main" id="{19D8C0C7-52AD-2D4F-94FE-5F2D432358BB}"/>
              </a:ext>
            </a:extLst>
          </p:cNvPr>
          <p:cNvPicPr>
            <a:picLocks noChangeAspect="1"/>
          </p:cNvPicPr>
          <p:nvPr/>
        </p:nvPicPr>
        <p:blipFill>
          <a:blip r:embed="rId3"/>
          <a:stretch>
            <a:fillRect/>
          </a:stretch>
        </p:blipFill>
        <p:spPr>
          <a:xfrm>
            <a:off x="10275040" y="6590298"/>
            <a:ext cx="1778000" cy="215900"/>
          </a:xfrm>
          <a:prstGeom prst="rect">
            <a:avLst/>
          </a:prstGeom>
        </p:spPr>
      </p:pic>
      <p:sp>
        <p:nvSpPr>
          <p:cNvPr id="19" name="TextBox 18"/>
          <p:cNvSpPr txBox="1"/>
          <p:nvPr/>
        </p:nvSpPr>
        <p:spPr>
          <a:xfrm>
            <a:off x="5890518" y="4027470"/>
            <a:ext cx="60959" cy="369332"/>
          </a:xfrm>
          <a:prstGeom prst="rect">
            <a:avLst/>
          </a:prstGeom>
          <a:noFill/>
        </p:spPr>
        <p:txBody>
          <a:bodyPr wrap="square" rtlCol="0">
            <a:spAutoFit/>
          </a:bodyPr>
          <a:lstStyle/>
          <a:p>
            <a:endParaRPr lang="en-US" sz="1800" dirty="0"/>
          </a:p>
        </p:txBody>
      </p:sp>
      <p:sp>
        <p:nvSpPr>
          <p:cNvPr id="9" name="Subtitle 2">
            <a:extLst>
              <a:ext uri="{FF2B5EF4-FFF2-40B4-BE49-F238E27FC236}">
                <a16:creationId xmlns:a16="http://schemas.microsoft.com/office/drawing/2014/main" id="{69B10113-ABC5-644F-8829-2F6D2E30AD54}"/>
              </a:ext>
            </a:extLst>
          </p:cNvPr>
          <p:cNvSpPr>
            <a:spLocks noGrp="1"/>
          </p:cNvSpPr>
          <p:nvPr>
            <p:ph type="subTitle" idx="1" hasCustomPrompt="1"/>
          </p:nvPr>
        </p:nvSpPr>
        <p:spPr>
          <a:xfrm>
            <a:off x="6368879" y="4047179"/>
            <a:ext cx="5405718" cy="484187"/>
          </a:xfrm>
          <a:prstGeom prst="rect">
            <a:avLst/>
          </a:prstGeom>
        </p:spPr>
        <p:txBody>
          <a:bodyPr>
            <a:normAutofit/>
          </a:bodyPr>
          <a:lstStyle>
            <a:lvl1pPr marL="0" indent="0" algn="ctr">
              <a:buNone/>
              <a:defRPr sz="1600" baseline="0">
                <a:solidFill>
                  <a:srgbClr val="000000"/>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pPr lvl="0"/>
            <a:r>
              <a:rPr lang="en-US" dirty="0"/>
              <a:t>Sub headline Arial Bold 14/16</a:t>
            </a:r>
          </a:p>
        </p:txBody>
      </p:sp>
      <p:sp>
        <p:nvSpPr>
          <p:cNvPr id="14" name="Title 7">
            <a:extLst>
              <a:ext uri="{FF2B5EF4-FFF2-40B4-BE49-F238E27FC236}">
                <a16:creationId xmlns:a16="http://schemas.microsoft.com/office/drawing/2014/main" id="{73F08AE2-DEE0-6B4C-B64A-2A74CEA8E556}"/>
              </a:ext>
            </a:extLst>
          </p:cNvPr>
          <p:cNvSpPr>
            <a:spLocks noGrp="1"/>
          </p:cNvSpPr>
          <p:nvPr>
            <p:ph type="title" hasCustomPrompt="1"/>
          </p:nvPr>
        </p:nvSpPr>
        <p:spPr>
          <a:xfrm>
            <a:off x="6368879" y="3535892"/>
            <a:ext cx="5405718" cy="561014"/>
          </a:xfrm>
          <a:prstGeom prst="rect">
            <a:avLst/>
          </a:prstGeom>
          <a:ln>
            <a:noFill/>
          </a:ln>
        </p:spPr>
        <p:txBody>
          <a:bodyPr>
            <a:normAutofit/>
          </a:bodyPr>
          <a:lstStyle>
            <a:lvl1pPr algn="ctr">
              <a:lnSpc>
                <a:spcPct val="100000"/>
              </a:lnSpc>
              <a:defRPr sz="2000" b="1">
                <a:solidFill>
                  <a:srgbClr val="C00000"/>
                </a:solidFill>
                <a:latin typeface="Arial" charset="0"/>
                <a:ea typeface="Arial" charset="0"/>
                <a:cs typeface="Arial" charset="0"/>
              </a:defRPr>
            </a:lvl1pPr>
          </a:lstStyle>
          <a:p>
            <a:r>
              <a:rPr lang="en-US" dirty="0"/>
              <a:t>Cover slide headline </a:t>
            </a:r>
            <a:r>
              <a:rPr lang="en-US" dirty="0" err="1"/>
              <a:t>arial</a:t>
            </a:r>
            <a:r>
              <a:rPr lang="en-US" dirty="0"/>
              <a:t> bold 18/20 </a:t>
            </a:r>
          </a:p>
        </p:txBody>
      </p:sp>
      <p:pic>
        <p:nvPicPr>
          <p:cNvPr id="15" name="Picture 14">
            <a:extLst>
              <a:ext uri="{FF2B5EF4-FFF2-40B4-BE49-F238E27FC236}">
                <a16:creationId xmlns:a16="http://schemas.microsoft.com/office/drawing/2014/main" id="{69CD85F8-3A02-0645-9705-C20A9A73CF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9895" y="1616883"/>
            <a:ext cx="2465757" cy="1991878"/>
          </a:xfrm>
          <a:prstGeom prst="rect">
            <a:avLst/>
          </a:prstGeom>
        </p:spPr>
      </p:pic>
    </p:spTree>
    <p:extLst>
      <p:ext uri="{BB962C8B-B14F-4D97-AF65-F5344CB8AC3E}">
        <p14:creationId xmlns:p14="http://schemas.microsoft.com/office/powerpoint/2010/main" val="18480391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xalta 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8CBB52A-F26F-634F-92C9-F77644920666}"/>
              </a:ext>
            </a:extLst>
          </p:cNvPr>
          <p:cNvSpPr/>
          <p:nvPr/>
        </p:nvSpPr>
        <p:spPr>
          <a:xfrm>
            <a:off x="0" y="6522562"/>
            <a:ext cx="12192000" cy="3354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F67779A-F7C3-C444-84A4-33A9BDB8B7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1" y="6295889"/>
            <a:ext cx="12195051" cy="586291"/>
          </a:xfrm>
          <a:prstGeom prst="rect">
            <a:avLst/>
          </a:prstGeom>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057156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7020" y="136991"/>
            <a:ext cx="736788" cy="614410"/>
          </a:xfrm>
          <a:prstGeom prst="rect">
            <a:avLst/>
          </a:prstGeom>
        </p:spPr>
      </p:pic>
      <p:sp>
        <p:nvSpPr>
          <p:cNvPr id="14" name="Content Placeholder 7"/>
          <p:cNvSpPr>
            <a:spLocks noGrp="1"/>
          </p:cNvSpPr>
          <p:nvPr>
            <p:ph sz="quarter" idx="13" hasCustomPrompt="1"/>
          </p:nvPr>
        </p:nvSpPr>
        <p:spPr>
          <a:xfrm>
            <a:off x="402723" y="330826"/>
            <a:ext cx="9897415" cy="313610"/>
          </a:xfrm>
        </p:spPr>
        <p:txBody>
          <a:bodyPr>
            <a:normAutofit/>
          </a:bodyPr>
          <a:lstStyle>
            <a:lvl1pPr marL="0" indent="0">
              <a:buFontTx/>
              <a:buNone/>
              <a:defRPr sz="2000" b="1">
                <a:solidFill>
                  <a:srgbClr val="C00000"/>
                </a:solidFill>
                <a:latin typeface="Arial" charset="0"/>
                <a:ea typeface="Arial" charset="0"/>
                <a:cs typeface="Arial" charset="0"/>
              </a:defRPr>
            </a:lvl1pPr>
          </a:lstStyle>
          <a:p>
            <a:pPr lvl="0"/>
            <a:r>
              <a:rPr lang="en-US" dirty="0"/>
              <a:t>Headline Arial Bold 20/22</a:t>
            </a:r>
          </a:p>
        </p:txBody>
      </p:sp>
      <p:sp>
        <p:nvSpPr>
          <p:cNvPr id="16" name="Text Placeholder 9"/>
          <p:cNvSpPr>
            <a:spLocks noGrp="1"/>
          </p:cNvSpPr>
          <p:nvPr>
            <p:ph type="body" sz="quarter" idx="14" hasCustomPrompt="1"/>
          </p:nvPr>
        </p:nvSpPr>
        <p:spPr>
          <a:xfrm>
            <a:off x="402723" y="947901"/>
            <a:ext cx="11291085" cy="4435237"/>
          </a:xfrm>
        </p:spPr>
        <p:txBody>
          <a:bodyPr/>
          <a:lstStyle>
            <a:lvl1pPr marL="228600" indent="-228600">
              <a:buClr>
                <a:srgbClr val="D81A2D"/>
              </a:buClr>
              <a:buFont typeface="Wingdings" panose="05000000000000000000" pitchFamily="2" charset="2"/>
              <a:buChar char="§"/>
              <a:defRPr sz="1800">
                <a:latin typeface="Arial" charset="0"/>
                <a:ea typeface="Arial" charset="0"/>
                <a:cs typeface="Arial" charset="0"/>
              </a:defRPr>
            </a:lvl1pPr>
            <a:lvl2pPr marL="685800" indent="-228600">
              <a:buClr>
                <a:srgbClr val="D81A2D"/>
              </a:buClr>
              <a:buFont typeface="Arial" panose="020B0604020202020204" pitchFamily="34" charset="0"/>
              <a:buChar char="•"/>
              <a:defRPr sz="1600">
                <a:latin typeface="Arial" charset="0"/>
                <a:ea typeface="Arial" charset="0"/>
                <a:cs typeface="Arial" charset="0"/>
              </a:defRPr>
            </a:lvl2pPr>
            <a:lvl3pPr marL="1257300" indent="-342900">
              <a:buClr>
                <a:srgbClr val="D81A2D"/>
              </a:buClr>
              <a:buFont typeface="+mj-lt"/>
              <a:buAutoNum type="arabicPeriod"/>
              <a:defRPr sz="1400">
                <a:latin typeface="Arial" charset="0"/>
                <a:ea typeface="Arial" charset="0"/>
                <a:cs typeface="Arial" charset="0"/>
              </a:defRPr>
            </a:lvl3pPr>
          </a:lstStyle>
          <a:p>
            <a:pPr lvl="0"/>
            <a:r>
              <a:rPr lang="en-US" dirty="0"/>
              <a:t>Sample second list level text Arial 18/20</a:t>
            </a:r>
          </a:p>
          <a:p>
            <a:pPr lvl="1"/>
            <a:r>
              <a:rPr lang="en-US" dirty="0"/>
              <a:t>Second level 16/18</a:t>
            </a:r>
          </a:p>
          <a:p>
            <a:pPr lvl="2"/>
            <a:r>
              <a:rPr lang="en-US" dirty="0"/>
              <a:t>Third level 14/16</a:t>
            </a:r>
          </a:p>
        </p:txBody>
      </p:sp>
      <p:sp>
        <p:nvSpPr>
          <p:cNvPr id="10" name="Subtitle 2"/>
          <p:cNvSpPr txBox="1">
            <a:spLocks/>
          </p:cNvSpPr>
          <p:nvPr/>
        </p:nvSpPr>
        <p:spPr>
          <a:xfrm>
            <a:off x="0" y="6589209"/>
            <a:ext cx="12192003" cy="327147"/>
          </a:xfrm>
          <a:prstGeom prst="rect">
            <a:avLst/>
          </a:prstGeom>
        </p:spPr>
        <p:txBody>
          <a:bodyPr>
            <a:normAutofit/>
          </a:bodyPr>
          <a:lstStyle>
            <a:lvl1pPr marL="0" indent="0" algn="ctr" defTabSz="914377" rtl="0" eaLnBrk="1" latinLnBrk="0" hangingPunct="1">
              <a:lnSpc>
                <a:spcPct val="90000"/>
              </a:lnSpc>
              <a:spcBef>
                <a:spcPts val="1000"/>
              </a:spcBef>
              <a:buFont typeface="Arial"/>
              <a:buNone/>
              <a:defRPr sz="1800" kern="1200" baseline="0">
                <a:solidFill>
                  <a:schemeClr val="bg1"/>
                </a:solidFill>
                <a:latin typeface="Arial" charset="0"/>
                <a:ea typeface="Arial" charset="0"/>
                <a:cs typeface="Arial" charset="0"/>
              </a:defRPr>
            </a:lvl1pPr>
            <a:lvl2pPr marL="457189" indent="0" algn="ctr" defTabSz="914377"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fld id="{9487A546-8333-DF48-981B-461632B5F9AB}" type="slidenum">
              <a:rPr lang="en-US" sz="900" baseline="0" smtClean="0">
                <a:solidFill>
                  <a:schemeClr val="bg1"/>
                </a:solidFill>
              </a:rPr>
              <a:t>‹#›</a:t>
            </a:fld>
            <a:endParaRPr lang="en-US" sz="900" baseline="0">
              <a:solidFill>
                <a:schemeClr val="bg1"/>
              </a:solidFill>
            </a:endParaRPr>
          </a:p>
        </p:txBody>
      </p:sp>
      <p:sp>
        <p:nvSpPr>
          <p:cNvPr id="6" name="TextBox 5"/>
          <p:cNvSpPr txBox="1"/>
          <p:nvPr/>
        </p:nvSpPr>
        <p:spPr>
          <a:xfrm>
            <a:off x="219843" y="6576856"/>
            <a:ext cx="1874520" cy="215444"/>
          </a:xfrm>
          <a:prstGeom prst="rect">
            <a:avLst/>
          </a:prstGeom>
          <a:noFill/>
        </p:spPr>
        <p:txBody>
          <a:bodyPr wrap="square" rtlCol="0">
            <a:spAutoFit/>
          </a:bodyPr>
          <a:lstStyle/>
          <a:p>
            <a:r>
              <a:rPr lang="en-US" sz="750" b="1" spc="100" baseline="0">
                <a:solidFill>
                  <a:schemeClr val="bg1"/>
                </a:solidFill>
                <a:latin typeface="Neo Sans Pro" charset="0"/>
                <a:ea typeface="Neo Sans Pro" charset="0"/>
                <a:cs typeface="Neo Sans Pro" charset="0"/>
              </a:rPr>
              <a:t>PROPRIETARY</a:t>
            </a:r>
          </a:p>
        </p:txBody>
      </p:sp>
      <p:pic>
        <p:nvPicPr>
          <p:cNvPr id="11" name="Picture 10">
            <a:extLst>
              <a:ext uri="{FF2B5EF4-FFF2-40B4-BE49-F238E27FC236}">
                <a16:creationId xmlns:a16="http://schemas.microsoft.com/office/drawing/2014/main" id="{3E3C2A45-A97F-1140-A6F9-EFA28E0ABE9B}"/>
              </a:ext>
            </a:extLst>
          </p:cNvPr>
          <p:cNvPicPr>
            <a:picLocks noChangeAspect="1"/>
          </p:cNvPicPr>
          <p:nvPr/>
        </p:nvPicPr>
        <p:blipFill>
          <a:blip r:embed="rId8"/>
          <a:stretch>
            <a:fillRect/>
          </a:stretch>
        </p:blipFill>
        <p:spPr>
          <a:xfrm>
            <a:off x="10275040" y="6590298"/>
            <a:ext cx="1778000" cy="215900"/>
          </a:xfrm>
          <a:prstGeom prst="rect">
            <a:avLst/>
          </a:prstGeom>
        </p:spPr>
      </p:pic>
    </p:spTree>
    <p:extLst>
      <p:ext uri="{BB962C8B-B14F-4D97-AF65-F5344CB8AC3E}">
        <p14:creationId xmlns:p14="http://schemas.microsoft.com/office/powerpoint/2010/main" val="15444038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xalta End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12CDDA-E8F4-6D4D-8982-CDC0C371E66A}"/>
              </a:ext>
            </a:extLst>
          </p:cNvPr>
          <p:cNvSpPr/>
          <p:nvPr/>
        </p:nvSpPr>
        <p:spPr>
          <a:xfrm>
            <a:off x="0" y="6522562"/>
            <a:ext cx="12192000" cy="3354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0A1DDED3-FABE-B94A-B1EE-232268CEE59F}"/>
              </a:ext>
            </a:extLst>
          </p:cNvPr>
          <p:cNvSpPr>
            <a:spLocks noGrp="1"/>
          </p:cNvSpPr>
          <p:nvPr>
            <p:ph type="subTitle" idx="1" hasCustomPrompt="1"/>
          </p:nvPr>
        </p:nvSpPr>
        <p:spPr>
          <a:xfrm>
            <a:off x="0" y="4364422"/>
            <a:ext cx="12192000" cy="484187"/>
          </a:xfrm>
          <a:prstGeom prst="rect">
            <a:avLst/>
          </a:prstGeom>
        </p:spPr>
        <p:txBody>
          <a:bodyPr>
            <a:normAutofit/>
          </a:bodyPr>
          <a:lstStyle>
            <a:lvl1pPr marL="0" indent="0" algn="ctr">
              <a:buNone/>
              <a:defRPr sz="1600" baseline="0">
                <a:solidFill>
                  <a:srgbClr val="000000"/>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pPr lvl="0"/>
            <a:r>
              <a:rPr lang="en-US" dirty="0"/>
              <a:t>Sub headline Arial Bold 14/16</a:t>
            </a:r>
          </a:p>
        </p:txBody>
      </p:sp>
      <p:sp>
        <p:nvSpPr>
          <p:cNvPr id="12" name="Title 7">
            <a:extLst>
              <a:ext uri="{FF2B5EF4-FFF2-40B4-BE49-F238E27FC236}">
                <a16:creationId xmlns:a16="http://schemas.microsoft.com/office/drawing/2014/main" id="{E7BF31E7-D8EF-BB48-8A23-56784613F60F}"/>
              </a:ext>
            </a:extLst>
          </p:cNvPr>
          <p:cNvSpPr>
            <a:spLocks noGrp="1"/>
          </p:cNvSpPr>
          <p:nvPr>
            <p:ph type="title" hasCustomPrompt="1"/>
          </p:nvPr>
        </p:nvSpPr>
        <p:spPr>
          <a:xfrm>
            <a:off x="-3051" y="3853135"/>
            <a:ext cx="12195051" cy="561014"/>
          </a:xfrm>
          <a:prstGeom prst="rect">
            <a:avLst/>
          </a:prstGeom>
          <a:ln>
            <a:noFill/>
          </a:ln>
        </p:spPr>
        <p:txBody>
          <a:bodyPr>
            <a:normAutofit/>
          </a:bodyPr>
          <a:lstStyle>
            <a:lvl1pPr algn="ctr">
              <a:lnSpc>
                <a:spcPct val="100000"/>
              </a:lnSpc>
              <a:defRPr sz="2000" b="1">
                <a:solidFill>
                  <a:srgbClr val="C00000"/>
                </a:solidFill>
                <a:latin typeface="Arial" charset="0"/>
                <a:ea typeface="Arial" charset="0"/>
                <a:cs typeface="Arial" charset="0"/>
              </a:defRPr>
            </a:lvl1pPr>
          </a:lstStyle>
          <a:p>
            <a:r>
              <a:rPr lang="en-US" dirty="0"/>
              <a:t>Cover slide headline </a:t>
            </a:r>
            <a:r>
              <a:rPr lang="en-US" dirty="0" err="1"/>
              <a:t>arial</a:t>
            </a:r>
            <a:r>
              <a:rPr lang="en-US" dirty="0"/>
              <a:t> bold 18/20 </a:t>
            </a:r>
          </a:p>
        </p:txBody>
      </p:sp>
      <p:pic>
        <p:nvPicPr>
          <p:cNvPr id="13" name="Picture 12">
            <a:extLst>
              <a:ext uri="{FF2B5EF4-FFF2-40B4-BE49-F238E27FC236}">
                <a16:creationId xmlns:a16="http://schemas.microsoft.com/office/drawing/2014/main" id="{142DEFFF-E90F-B74A-89E0-EDF6C1D9C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22" y="1934126"/>
            <a:ext cx="2465757" cy="1991878"/>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1" y="6295889"/>
            <a:ext cx="12195051" cy="586291"/>
          </a:xfrm>
          <a:prstGeom prst="rect">
            <a:avLst/>
          </a:prstGeom>
        </p:spPr>
      </p:pic>
      <p:sp>
        <p:nvSpPr>
          <p:cNvPr id="19" name="TextBox 18"/>
          <p:cNvSpPr txBox="1"/>
          <p:nvPr/>
        </p:nvSpPr>
        <p:spPr>
          <a:xfrm>
            <a:off x="5890518" y="4027470"/>
            <a:ext cx="60959" cy="369332"/>
          </a:xfrm>
          <a:prstGeom prst="rect">
            <a:avLst/>
          </a:prstGeom>
          <a:noFill/>
        </p:spPr>
        <p:txBody>
          <a:bodyPr wrap="square" rtlCol="0">
            <a:spAutoFit/>
          </a:bodyPr>
          <a:lstStyle/>
          <a:p>
            <a:endParaRPr lang="en-US" sz="1800"/>
          </a:p>
        </p:txBody>
      </p:sp>
      <p:pic>
        <p:nvPicPr>
          <p:cNvPr id="9" name="Picture 8">
            <a:extLst>
              <a:ext uri="{FF2B5EF4-FFF2-40B4-BE49-F238E27FC236}">
                <a16:creationId xmlns:a16="http://schemas.microsoft.com/office/drawing/2014/main" id="{13233F09-F2A0-BA4B-B868-1639C8484BF9}"/>
              </a:ext>
            </a:extLst>
          </p:cNvPr>
          <p:cNvPicPr>
            <a:picLocks noChangeAspect="1"/>
          </p:cNvPicPr>
          <p:nvPr/>
        </p:nvPicPr>
        <p:blipFill>
          <a:blip r:embed="rId4"/>
          <a:stretch>
            <a:fillRect/>
          </a:stretch>
        </p:blipFill>
        <p:spPr>
          <a:xfrm>
            <a:off x="10275040" y="6590298"/>
            <a:ext cx="1778000" cy="215900"/>
          </a:xfrm>
          <a:prstGeom prst="rect">
            <a:avLst/>
          </a:prstGeom>
        </p:spPr>
      </p:pic>
    </p:spTree>
    <p:extLst>
      <p:ext uri="{BB962C8B-B14F-4D97-AF65-F5344CB8AC3E}">
        <p14:creationId xmlns:p14="http://schemas.microsoft.com/office/powerpoint/2010/main" val="6832762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Axalta Title and Content">
    <p:spTree>
      <p:nvGrpSpPr>
        <p:cNvPr id="1" name=""/>
        <p:cNvGrpSpPr/>
        <p:nvPr/>
      </p:nvGrpSpPr>
      <p:grpSpPr>
        <a:xfrm>
          <a:off x="0" y="0"/>
          <a:ext cx="0" cy="0"/>
          <a:chOff x="0" y="0"/>
          <a:chExt cx="0" cy="0"/>
        </a:xfrm>
      </p:grpSpPr>
      <p:sp>
        <p:nvSpPr>
          <p:cNvPr id="16" name="Text Placeholder 9"/>
          <p:cNvSpPr>
            <a:spLocks noGrp="1"/>
          </p:cNvSpPr>
          <p:nvPr>
            <p:ph type="body" sz="quarter" idx="14" hasCustomPrompt="1"/>
          </p:nvPr>
        </p:nvSpPr>
        <p:spPr>
          <a:xfrm>
            <a:off x="402724" y="1412069"/>
            <a:ext cx="11291085" cy="4435237"/>
          </a:xfrm>
        </p:spPr>
        <p:txBody>
          <a:bodyPr/>
          <a:lstStyle>
            <a:lvl1pPr marL="171450" indent="-171450">
              <a:buClr>
                <a:srgbClr val="D81A2D"/>
              </a:buClr>
              <a:buFont typeface="Wingdings" panose="05000000000000000000" pitchFamily="2" charset="2"/>
              <a:buChar char="§"/>
              <a:defRPr sz="1350">
                <a:latin typeface="Arial" charset="0"/>
                <a:ea typeface="Arial" charset="0"/>
                <a:cs typeface="Arial" charset="0"/>
              </a:defRPr>
            </a:lvl1pPr>
            <a:lvl2pPr marL="514350" indent="-171450">
              <a:buClr>
                <a:srgbClr val="D81A2D"/>
              </a:buClr>
              <a:buFont typeface="Wingdings" panose="05000000000000000000" pitchFamily="2" charset="2"/>
              <a:buChar char="ü"/>
              <a:defRPr sz="1200">
                <a:latin typeface="Arial" charset="0"/>
                <a:ea typeface="Arial" charset="0"/>
                <a:cs typeface="Arial" charset="0"/>
              </a:defRPr>
            </a:lvl2pPr>
            <a:lvl3pPr marL="857250" indent="-171450">
              <a:buClr>
                <a:srgbClr val="D81A2D"/>
              </a:buClr>
              <a:buFont typeface="Arial" panose="020B0604020202020204" pitchFamily="34" charset="0"/>
              <a:buChar char="•"/>
              <a:defRPr sz="1050">
                <a:latin typeface="Arial" charset="0"/>
                <a:ea typeface="Arial" charset="0"/>
                <a:cs typeface="Arial" charset="0"/>
              </a:defRPr>
            </a:lvl3pPr>
          </a:lstStyle>
          <a:p>
            <a:pPr lvl="0"/>
            <a:r>
              <a:rPr lang="en-US" dirty="0"/>
              <a:t>Sample second list level text Arial 18/20</a:t>
            </a:r>
          </a:p>
          <a:p>
            <a:pPr lvl="1"/>
            <a:r>
              <a:rPr lang="en-US" dirty="0"/>
              <a:t>Second level 16/18</a:t>
            </a:r>
          </a:p>
          <a:p>
            <a:pPr lvl="2"/>
            <a:r>
              <a:rPr lang="en-US" dirty="0"/>
              <a:t>Third level 14/16</a:t>
            </a:r>
          </a:p>
        </p:txBody>
      </p:sp>
      <p:sp>
        <p:nvSpPr>
          <p:cNvPr id="2" name="Title 1">
            <a:extLst>
              <a:ext uri="{FF2B5EF4-FFF2-40B4-BE49-F238E27FC236}">
                <a16:creationId xmlns:a16="http://schemas.microsoft.com/office/drawing/2014/main" id="{DC6AB817-C52C-48AB-B397-47EB6226AFA9}"/>
              </a:ext>
            </a:extLst>
          </p:cNvPr>
          <p:cNvSpPr>
            <a:spLocks noGrp="1"/>
          </p:cNvSpPr>
          <p:nvPr>
            <p:ph type="title"/>
          </p:nvPr>
        </p:nvSpPr>
        <p:spPr>
          <a:xfrm>
            <a:off x="402723" y="95241"/>
            <a:ext cx="10515600" cy="986198"/>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1189087773"/>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6.xml"/><Relationship Id="rId7" Type="http://schemas.openxmlformats.org/officeDocument/2006/relationships/tags" Target="../tags/tag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vmlDrawing" Target="../drawings/vmlDrawing1.vml"/><Relationship Id="rId5"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882880A6-240A-4245-A7A9-C4471BC9B9ED}"/>
              </a:ext>
            </a:extLst>
          </p:cNvPr>
          <p:cNvSpPr>
            <a:spLocks noGrp="1" noChangeArrowheads="1"/>
          </p:cNvSpPr>
          <p:nvPr>
            <p:ph type="title"/>
          </p:nvPr>
        </p:nvSpPr>
        <p:spPr bwMode="auto">
          <a:xfrm>
            <a:off x="609600" y="457200"/>
            <a:ext cx="944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6BBA7A05-245F-4FA2-B83B-8349A7986CFD}"/>
              </a:ext>
            </a:extLst>
          </p:cNvPr>
          <p:cNvSpPr>
            <a:spLocks noGrp="1" noChangeArrowheads="1"/>
          </p:cNvSpPr>
          <p:nvPr>
            <p:ph type="body" idx="1"/>
          </p:nvPr>
        </p:nvSpPr>
        <p:spPr bwMode="auto">
          <a:xfrm>
            <a:off x="609600" y="13081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7" name="Rectangle 5">
            <a:extLst>
              <a:ext uri="{FF2B5EF4-FFF2-40B4-BE49-F238E27FC236}">
                <a16:creationId xmlns:a16="http://schemas.microsoft.com/office/drawing/2014/main" id="{B913D70A-CD15-4B0A-9D6E-40665A889841}"/>
              </a:ext>
            </a:extLst>
          </p:cNvPr>
          <p:cNvSpPr>
            <a:spLocks noGrp="1" noChangeArrowheads="1"/>
          </p:cNvSpPr>
          <p:nvPr>
            <p:ph type="dt" sz="half" idx="2"/>
          </p:nvPr>
        </p:nvSpPr>
        <p:spPr bwMode="auto">
          <a:xfrm>
            <a:off x="8058151" y="6492876"/>
            <a:ext cx="2540000"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eaLnBrk="1" hangingPunct="1">
              <a:defRPr sz="1000">
                <a:solidFill>
                  <a:srgbClr val="000000"/>
                </a:solidFill>
                <a:latin typeface="+mn-lt"/>
              </a:defRPr>
            </a:lvl1pPr>
            <a:lvl2pPr marL="0">
              <a:defRPr sz="1000">
                <a:latin typeface="+mn-lt"/>
              </a:defRPr>
            </a:lvl2pPr>
            <a:lvl3pPr marL="0">
              <a:defRPr sz="1000">
                <a:latin typeface="+mj-lt"/>
              </a:defRPr>
            </a:lvl3pPr>
            <a:lvl4pPr marL="0">
              <a:defRPr sz="1000">
                <a:latin typeface="+mj-lt"/>
              </a:defRPr>
            </a:lvl4pPr>
            <a:lvl5pPr marL="0">
              <a:defRPr sz="1000">
                <a:latin typeface="+mj-lt"/>
              </a:defRPr>
            </a:lvl5pPr>
            <a:lvl6pPr marL="0">
              <a:defRPr sz="1000">
                <a:latin typeface="+mj-lt"/>
              </a:defRPr>
            </a:lvl6pPr>
            <a:lvl7pPr marL="0">
              <a:defRPr sz="1000">
                <a:latin typeface="+mj-lt"/>
              </a:defRPr>
            </a:lvl7pPr>
            <a:lvl8pPr marL="0">
              <a:defRPr sz="1000">
                <a:latin typeface="+mj-lt"/>
              </a:defRPr>
            </a:lvl8pPr>
            <a:lvl9pPr marL="0">
              <a:defRPr sz="1000">
                <a:latin typeface="+mj-lt"/>
              </a:defRPr>
            </a:lvl9pPr>
          </a:lstStyle>
          <a:p>
            <a:pPr>
              <a:defRPr/>
            </a:pPr>
            <a:fld id="{B3A3C1CE-814E-4BFC-87CC-AB6D68CABE20}" type="datetime4">
              <a:rPr lang="en-US"/>
              <a:pPr>
                <a:defRPr/>
              </a:pPr>
              <a:t>March 27, 2019</a:t>
            </a:fld>
            <a:endParaRPr lang="en-US" dirty="0"/>
          </a:p>
        </p:txBody>
      </p:sp>
      <p:sp>
        <p:nvSpPr>
          <p:cNvPr id="8200" name="Rectangle 8">
            <a:extLst>
              <a:ext uri="{FF2B5EF4-FFF2-40B4-BE49-F238E27FC236}">
                <a16:creationId xmlns:a16="http://schemas.microsoft.com/office/drawing/2014/main" id="{E6F9C976-7EFC-42B0-908E-57E3031DF059}"/>
              </a:ext>
            </a:extLst>
          </p:cNvPr>
          <p:cNvSpPr>
            <a:spLocks noGrp="1" noChangeArrowheads="1"/>
          </p:cNvSpPr>
          <p:nvPr>
            <p:ph type="sldNum" sz="quarter" idx="4"/>
          </p:nvPr>
        </p:nvSpPr>
        <p:spPr bwMode="auto">
          <a:xfrm>
            <a:off x="10801351" y="6492876"/>
            <a:ext cx="783167"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spcBef>
                <a:spcPct val="20000"/>
              </a:spcBef>
              <a:buClr>
                <a:srgbClr val="000000"/>
              </a:buClr>
              <a:buSzPct val="50000"/>
              <a:buFont typeface="Wingdings" pitchFamily="2" charset="2"/>
              <a:buNone/>
              <a:defRPr sz="1000">
                <a:solidFill>
                  <a:srgbClr val="000000"/>
                </a:solidFill>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vl6pPr>
              <a:defRPr sz="1000">
                <a:latin typeface="+mn-lt"/>
              </a:defRPr>
            </a:lvl6pPr>
            <a:lvl7pPr>
              <a:defRPr sz="1000">
                <a:latin typeface="+mn-lt"/>
              </a:defRPr>
            </a:lvl7pPr>
            <a:lvl8pPr>
              <a:defRPr sz="1000">
                <a:latin typeface="+mn-lt"/>
              </a:defRPr>
            </a:lvl8pPr>
            <a:lvl9pPr>
              <a:defRPr sz="1000">
                <a:latin typeface="+mn-lt"/>
              </a:defRPr>
            </a:lvl9pPr>
          </a:lstStyle>
          <a:p>
            <a:pPr>
              <a:defRPr/>
            </a:pPr>
            <a:fld id="{C7AD75CC-8A61-4478-9C83-D84499072612}" type="slidenum">
              <a:rPr lang="en-US"/>
              <a:pPr>
                <a:defRPr/>
              </a:pPr>
              <a:t>‹#›</a:t>
            </a:fld>
            <a:endParaRPr lang="en-US"/>
          </a:p>
        </p:txBody>
      </p:sp>
      <p:sp>
        <p:nvSpPr>
          <p:cNvPr id="1030" name="Rectangle 7">
            <a:extLst>
              <a:ext uri="{FF2B5EF4-FFF2-40B4-BE49-F238E27FC236}">
                <a16:creationId xmlns:a16="http://schemas.microsoft.com/office/drawing/2014/main" id="{1FDDD9A9-F121-44F4-A519-0E5C69346ABE}"/>
              </a:ext>
            </a:extLst>
          </p:cNvPr>
          <p:cNvSpPr>
            <a:spLocks noChangeArrowheads="1"/>
          </p:cNvSpPr>
          <p:nvPr/>
        </p:nvSpPr>
        <p:spPr bwMode="auto">
          <a:xfrm>
            <a:off x="5012267" y="6364289"/>
            <a:ext cx="42756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endParaRPr lang="en-US" sz="2400">
              <a:solidFill>
                <a:srgbClr val="000000"/>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hf hdr="0" ftr="0" dt="0"/>
  <p:txStyles>
    <p:titleStyle>
      <a:lvl1pPr algn="l" rtl="0" eaLnBrk="0" fontAlgn="base" hangingPunct="0">
        <a:lnSpc>
          <a:spcPts val="2500"/>
        </a:lnSpc>
        <a:spcBef>
          <a:spcPct val="0"/>
        </a:spcBef>
        <a:spcAft>
          <a:spcPct val="0"/>
        </a:spcAft>
        <a:defRPr sz="2300" b="1">
          <a:solidFill>
            <a:schemeClr val="tx1"/>
          </a:solidFill>
          <a:latin typeface="+mj-lt"/>
          <a:ea typeface="+mj-ea"/>
          <a:cs typeface="+mj-cs"/>
        </a:defRPr>
      </a:lvl1pPr>
      <a:lvl2pPr algn="l" rtl="0" eaLnBrk="0" fontAlgn="base" hangingPunct="0">
        <a:lnSpc>
          <a:spcPts val="2500"/>
        </a:lnSpc>
        <a:spcBef>
          <a:spcPct val="0"/>
        </a:spcBef>
        <a:spcAft>
          <a:spcPct val="0"/>
        </a:spcAft>
        <a:defRPr sz="2300" b="1">
          <a:solidFill>
            <a:schemeClr val="tx1"/>
          </a:solidFill>
          <a:latin typeface="Arial" charset="0"/>
        </a:defRPr>
      </a:lvl2pPr>
      <a:lvl3pPr algn="l" rtl="0" eaLnBrk="0" fontAlgn="base" hangingPunct="0">
        <a:lnSpc>
          <a:spcPts val="2500"/>
        </a:lnSpc>
        <a:spcBef>
          <a:spcPct val="0"/>
        </a:spcBef>
        <a:spcAft>
          <a:spcPct val="0"/>
        </a:spcAft>
        <a:defRPr sz="2300" b="1">
          <a:solidFill>
            <a:schemeClr val="tx1"/>
          </a:solidFill>
          <a:latin typeface="Arial" charset="0"/>
        </a:defRPr>
      </a:lvl3pPr>
      <a:lvl4pPr algn="l" rtl="0" eaLnBrk="0" fontAlgn="base" hangingPunct="0">
        <a:lnSpc>
          <a:spcPts val="2500"/>
        </a:lnSpc>
        <a:spcBef>
          <a:spcPct val="0"/>
        </a:spcBef>
        <a:spcAft>
          <a:spcPct val="0"/>
        </a:spcAft>
        <a:defRPr sz="2300" b="1">
          <a:solidFill>
            <a:schemeClr val="tx1"/>
          </a:solidFill>
          <a:latin typeface="Arial" charset="0"/>
        </a:defRPr>
      </a:lvl4pPr>
      <a:lvl5pPr algn="l" rtl="0" eaLnBrk="0" fontAlgn="base" hangingPunct="0">
        <a:lnSpc>
          <a:spcPts val="2500"/>
        </a:lnSpc>
        <a:spcBef>
          <a:spcPct val="0"/>
        </a:spcBef>
        <a:spcAft>
          <a:spcPct val="0"/>
        </a:spcAft>
        <a:defRPr sz="2300" b="1">
          <a:solidFill>
            <a:schemeClr val="tx1"/>
          </a:solidFill>
          <a:latin typeface="Arial" charset="0"/>
        </a:defRPr>
      </a:lvl5pPr>
      <a:lvl6pPr marL="457200" algn="ctr" rtl="0" eaLnBrk="1" fontAlgn="base" hangingPunct="1">
        <a:lnSpc>
          <a:spcPct val="90000"/>
        </a:lnSpc>
        <a:spcBef>
          <a:spcPct val="0"/>
        </a:spcBef>
        <a:spcAft>
          <a:spcPct val="0"/>
        </a:spcAft>
        <a:defRPr sz="2800" b="1">
          <a:solidFill>
            <a:schemeClr val="tx1"/>
          </a:solidFill>
          <a:latin typeface="Arial" charset="0"/>
        </a:defRPr>
      </a:lvl6pPr>
      <a:lvl7pPr marL="914400" algn="ctr" rtl="0" eaLnBrk="1" fontAlgn="base" hangingPunct="1">
        <a:lnSpc>
          <a:spcPct val="90000"/>
        </a:lnSpc>
        <a:spcBef>
          <a:spcPct val="0"/>
        </a:spcBef>
        <a:spcAft>
          <a:spcPct val="0"/>
        </a:spcAft>
        <a:defRPr sz="2800" b="1">
          <a:solidFill>
            <a:schemeClr val="tx1"/>
          </a:solidFill>
          <a:latin typeface="Arial" charset="0"/>
        </a:defRPr>
      </a:lvl7pPr>
      <a:lvl8pPr marL="1371600" algn="ctr" rtl="0" eaLnBrk="1" fontAlgn="base" hangingPunct="1">
        <a:lnSpc>
          <a:spcPct val="90000"/>
        </a:lnSpc>
        <a:spcBef>
          <a:spcPct val="0"/>
        </a:spcBef>
        <a:spcAft>
          <a:spcPct val="0"/>
        </a:spcAft>
        <a:defRPr sz="2800" b="1">
          <a:solidFill>
            <a:schemeClr val="tx1"/>
          </a:solidFill>
          <a:latin typeface="Arial" charset="0"/>
        </a:defRPr>
      </a:lvl8pPr>
      <a:lvl9pPr marL="1828800" algn="ctr"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0" fontAlgn="base" hangingPunct="0">
        <a:lnSpc>
          <a:spcPts val="2400"/>
        </a:lnSpc>
        <a:spcBef>
          <a:spcPts val="600"/>
        </a:spcBef>
        <a:spcAft>
          <a:spcPts val="600"/>
        </a:spcAft>
        <a:buClr>
          <a:schemeClr val="tx1"/>
        </a:buClr>
        <a:buFont typeface="Arial" panose="020B0604020202020204" pitchFamily="34" charset="0"/>
        <a:defRPr sz="2000">
          <a:solidFill>
            <a:srgbClr val="000000"/>
          </a:solidFill>
          <a:latin typeface="+mn-lt"/>
          <a:ea typeface="+mn-ea"/>
          <a:cs typeface="+mn-cs"/>
        </a:defRPr>
      </a:lvl1pPr>
      <a:lvl2pPr marL="365125" indent="-136525" algn="l" rtl="0" eaLnBrk="0" fontAlgn="base" hangingPunct="0">
        <a:lnSpc>
          <a:spcPts val="2400"/>
        </a:lnSpc>
        <a:spcBef>
          <a:spcPts val="600"/>
        </a:spcBef>
        <a:spcAft>
          <a:spcPts val="600"/>
        </a:spcAft>
        <a:buClr>
          <a:schemeClr val="tx1"/>
        </a:buClr>
        <a:buFont typeface="Arial" panose="020B0604020202020204" pitchFamily="34" charset="0"/>
        <a:buChar char="•"/>
        <a:defRPr sz="2000">
          <a:solidFill>
            <a:srgbClr val="000000"/>
          </a:solidFill>
          <a:latin typeface="+mn-lt"/>
        </a:defRPr>
      </a:lvl2pPr>
      <a:lvl3pPr marL="593725" indent="-136525" algn="l" rtl="0" eaLnBrk="0" fontAlgn="base" hangingPunct="0">
        <a:lnSpc>
          <a:spcPts val="2200"/>
        </a:lnSpc>
        <a:spcBef>
          <a:spcPts val="600"/>
        </a:spcBef>
        <a:spcAft>
          <a:spcPts val="600"/>
        </a:spcAft>
        <a:buClr>
          <a:schemeClr val="tx1"/>
        </a:buClr>
        <a:buFont typeface="Arial" panose="020B0604020202020204" pitchFamily="34" charset="0"/>
        <a:buChar char="–"/>
        <a:defRPr>
          <a:solidFill>
            <a:srgbClr val="000000"/>
          </a:solidFill>
          <a:latin typeface="+mn-lt"/>
        </a:defRPr>
      </a:lvl3pPr>
      <a:lvl4pPr marL="822325" indent="-136525" algn="l" rtl="0" eaLnBrk="0" fontAlgn="base" hangingPunct="0">
        <a:lnSpc>
          <a:spcPts val="2000"/>
        </a:lnSpc>
        <a:spcBef>
          <a:spcPts val="400"/>
        </a:spcBef>
        <a:spcAft>
          <a:spcPts val="400"/>
        </a:spcAft>
        <a:buClr>
          <a:schemeClr val="tx1"/>
        </a:buClr>
        <a:buSzPct val="100000"/>
        <a:buFont typeface="Arial" panose="020B0604020202020204" pitchFamily="34" charset="0"/>
        <a:buChar char="•"/>
        <a:defRPr sz="1600">
          <a:solidFill>
            <a:srgbClr val="000000"/>
          </a:solidFill>
          <a:latin typeface="+mn-lt"/>
        </a:defRPr>
      </a:lvl4pPr>
      <a:lvl5pPr marL="1050925" indent="-136525" algn="l" rtl="0" eaLnBrk="0" fontAlgn="base" hangingPunct="0">
        <a:lnSpc>
          <a:spcPts val="2000"/>
        </a:lnSpc>
        <a:spcBef>
          <a:spcPts val="400"/>
        </a:spcBef>
        <a:spcAft>
          <a:spcPts val="400"/>
        </a:spcAft>
        <a:buClr>
          <a:schemeClr val="tx1"/>
        </a:buClr>
        <a:buSzPct val="80000"/>
        <a:buFont typeface="Arial" panose="020B0604020202020204" pitchFamily="34" charset="0"/>
        <a:buChar char="–"/>
        <a:defRPr sz="1600">
          <a:solidFill>
            <a:srgbClr val="000000"/>
          </a:solidFill>
          <a:latin typeface="+mn-lt"/>
        </a:defRPr>
      </a:lvl5pPr>
      <a:lvl6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6pPr>
      <a:lvl7pPr marL="1051560" indent="-137160" algn="l" rtl="0" eaLnBrk="1" fontAlgn="base" hangingPunct="1">
        <a:lnSpc>
          <a:spcPts val="2000"/>
        </a:lnSpc>
        <a:spcBef>
          <a:spcPts val="400"/>
        </a:spcBef>
        <a:spcAft>
          <a:spcPts val="400"/>
        </a:spcAft>
        <a:buClrTx/>
        <a:buSzPct val="80000"/>
        <a:buFont typeface="Wingdings" pitchFamily="2" charset="2"/>
        <a:buChar char="§"/>
        <a:defRPr sz="1600">
          <a:solidFill>
            <a:srgbClr val="000000"/>
          </a:solidFill>
          <a:latin typeface="+mn-lt"/>
        </a:defRPr>
      </a:lvl7pPr>
      <a:lvl8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8pPr>
      <a:lvl9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7"/>
            </p:custDataLst>
            <p:extLst>
              <p:ext uri="{D42A27DB-BD31-4B8C-83A1-F6EECF244321}">
                <p14:modId xmlns:p14="http://schemas.microsoft.com/office/powerpoint/2010/main" val="868879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384" imgH="384" progId="TCLayout.ActiveDocument.1">
                  <p:embed/>
                </p:oleObj>
              </mc:Choice>
              <mc:Fallback>
                <p:oleObj name="think-cell Slide" r:id="rId8" imgW="384" imgH="384" progId="TCLayout.ActiveDocument.1">
                  <p:embed/>
                  <p:pic>
                    <p:nvPicPr>
                      <p:cNvPr id="7" name="Object 6" hidden="1"/>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3A3C1CE-814E-4BFC-87CC-AB6D68CABE20}" type="datetime4">
              <a:rPr lang="en-US" smtClean="0"/>
              <a:pPr>
                <a:defRPr/>
              </a:pPr>
              <a:t>March 27, 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7AD75CC-8A61-4478-9C83-D84499072612}" type="slidenum">
              <a:rPr lang="en-US" smtClean="0"/>
              <a:pPr>
                <a:defRPr/>
              </a:pPr>
              <a:t>‹#›</a:t>
            </a:fld>
            <a:endParaRPr lang="en-US"/>
          </a:p>
        </p:txBody>
      </p:sp>
    </p:spTree>
    <p:extLst>
      <p:ext uri="{BB962C8B-B14F-4D97-AF65-F5344CB8AC3E}">
        <p14:creationId xmlns:p14="http://schemas.microsoft.com/office/powerpoint/2010/main" val="21955205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axaltacoatingsystems.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hyperlink" Target="https://www.epa.gov/saferchoice#best"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www.epa.gov/collision-repair-campaign" TargetMode="External"/><Relationship Id="rId4" Type="http://schemas.openxmlformats.org/officeDocument/2006/relationships/hyperlink" Target="https://www.epa.gov/saferchoice/autobody-refinishing-general-best-shop-practic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EF586C-41AC-43FC-8826-3F6BFAEDE713}"/>
              </a:ext>
            </a:extLst>
          </p:cNvPr>
          <p:cNvSpPr>
            <a:spLocks noGrp="1"/>
          </p:cNvSpPr>
          <p:nvPr>
            <p:ph type="subTitle" idx="1"/>
          </p:nvPr>
        </p:nvSpPr>
        <p:spPr/>
        <p:txBody>
          <a:bodyPr/>
          <a:lstStyle/>
          <a:p>
            <a:r>
              <a:rPr lang="en-US" dirty="0"/>
              <a:t>EPA 6H Part 2</a:t>
            </a:r>
          </a:p>
        </p:txBody>
      </p:sp>
      <p:sp>
        <p:nvSpPr>
          <p:cNvPr id="7170" name="Rectangle 4">
            <a:extLst>
              <a:ext uri="{FF2B5EF4-FFF2-40B4-BE49-F238E27FC236}">
                <a16:creationId xmlns:a16="http://schemas.microsoft.com/office/drawing/2014/main" id="{3D320FB0-A3BC-475E-9B96-E9F384D797D4}"/>
              </a:ext>
            </a:extLst>
          </p:cNvPr>
          <p:cNvSpPr>
            <a:spLocks noGrp="1" noChangeArrowheads="1"/>
          </p:cNvSpPr>
          <p:nvPr>
            <p:ph type="title"/>
          </p:nvPr>
        </p:nvSpPr>
        <p:spPr>
          <a:xfrm>
            <a:off x="5334000" y="3535892"/>
            <a:ext cx="6440597" cy="561014"/>
          </a:xfrm>
        </p:spPr>
        <p:txBody>
          <a:bodyPr/>
          <a:lstStyle/>
          <a:p>
            <a:pPr eaLnBrk="1" hangingPunct="1"/>
            <a:r>
              <a:rPr lang="en-US" altLang="en-US" sz="2400" dirty="0"/>
              <a:t>Spray Training for Paint Technicians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D39297-D30B-4F6D-96D6-3C58003807BE}"/>
              </a:ext>
            </a:extLst>
          </p:cNvPr>
          <p:cNvSpPr>
            <a:spLocks noGrp="1"/>
          </p:cNvSpPr>
          <p:nvPr>
            <p:ph sz="quarter" idx="13"/>
          </p:nvPr>
        </p:nvSpPr>
        <p:spPr/>
        <p:txBody>
          <a:bodyPr>
            <a:normAutofit fontScale="92500" lnSpcReduction="20000"/>
          </a:bodyPr>
          <a:lstStyle/>
          <a:p>
            <a:r>
              <a:rPr lang="en-US" altLang="en-US" dirty="0"/>
              <a:t>Gun distance – for Solvent “type” basecoats</a:t>
            </a:r>
            <a:endParaRPr lang="en-US" dirty="0"/>
          </a:p>
        </p:txBody>
      </p:sp>
      <p:sp>
        <p:nvSpPr>
          <p:cNvPr id="3" name="Text Placeholder 2">
            <a:extLst>
              <a:ext uri="{FF2B5EF4-FFF2-40B4-BE49-F238E27FC236}">
                <a16:creationId xmlns:a16="http://schemas.microsoft.com/office/drawing/2014/main" id="{6E91E28D-1F93-4B08-8D35-C5A8FD96CD7F}"/>
              </a:ext>
            </a:extLst>
          </p:cNvPr>
          <p:cNvSpPr>
            <a:spLocks noGrp="1"/>
          </p:cNvSpPr>
          <p:nvPr>
            <p:ph type="body" sz="quarter" idx="14"/>
          </p:nvPr>
        </p:nvSpPr>
        <p:spPr/>
        <p:txBody>
          <a:bodyPr>
            <a:normAutofit/>
          </a:bodyPr>
          <a:lstStyle/>
          <a:p>
            <a:r>
              <a:rPr lang="en-US" sz="2000" dirty="0"/>
              <a:t>5 inches to 7 inches* is best</a:t>
            </a:r>
          </a:p>
        </p:txBody>
      </p:sp>
      <p:grpSp>
        <p:nvGrpSpPr>
          <p:cNvPr id="5" name="Group 6">
            <a:extLst>
              <a:ext uri="{FF2B5EF4-FFF2-40B4-BE49-F238E27FC236}">
                <a16:creationId xmlns:a16="http://schemas.microsoft.com/office/drawing/2014/main" id="{EA969DB5-7FCF-49D1-B69F-1E19B9F2AC98}"/>
              </a:ext>
            </a:extLst>
          </p:cNvPr>
          <p:cNvGrpSpPr>
            <a:grpSpLocks/>
          </p:cNvGrpSpPr>
          <p:nvPr/>
        </p:nvGrpSpPr>
        <p:grpSpPr bwMode="auto">
          <a:xfrm>
            <a:off x="2286000" y="1143000"/>
            <a:ext cx="3962400" cy="4646612"/>
            <a:chOff x="96" y="432"/>
            <a:chExt cx="2496" cy="3610"/>
          </a:xfrm>
        </p:grpSpPr>
        <p:pic>
          <p:nvPicPr>
            <p:cNvPr id="16396" name="Picture 7" descr="HVLP_liegend_PSI">
              <a:extLst>
                <a:ext uri="{FF2B5EF4-FFF2-40B4-BE49-F238E27FC236}">
                  <a16:creationId xmlns:a16="http://schemas.microsoft.com/office/drawing/2014/main" id="{DCD2582E-151A-424F-BCF9-84A26F034F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80033">
              <a:off x="864" y="432"/>
              <a:ext cx="1632"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7" name="Group 8">
              <a:extLst>
                <a:ext uri="{FF2B5EF4-FFF2-40B4-BE49-F238E27FC236}">
                  <a16:creationId xmlns:a16="http://schemas.microsoft.com/office/drawing/2014/main" id="{3F386D08-41EC-455A-8681-879CF3EC61B1}"/>
                </a:ext>
              </a:extLst>
            </p:cNvPr>
            <p:cNvGrpSpPr>
              <a:grpSpLocks/>
            </p:cNvGrpSpPr>
            <p:nvPr/>
          </p:nvGrpSpPr>
          <p:grpSpPr bwMode="auto">
            <a:xfrm>
              <a:off x="96" y="3168"/>
              <a:ext cx="2496" cy="874"/>
              <a:chOff x="96" y="2736"/>
              <a:chExt cx="2496" cy="874"/>
            </a:xfrm>
          </p:grpSpPr>
          <p:sp>
            <p:nvSpPr>
              <p:cNvPr id="16398" name="Line 9">
                <a:extLst>
                  <a:ext uri="{FF2B5EF4-FFF2-40B4-BE49-F238E27FC236}">
                    <a16:creationId xmlns:a16="http://schemas.microsoft.com/office/drawing/2014/main" id="{5B8A6B79-CD44-43ED-B10B-970B050079F2}"/>
                  </a:ext>
                </a:extLst>
              </p:cNvPr>
              <p:cNvSpPr>
                <a:spLocks noChangeShapeType="1"/>
              </p:cNvSpPr>
              <p:nvPr/>
            </p:nvSpPr>
            <p:spPr bwMode="auto">
              <a:xfrm>
                <a:off x="96" y="3072"/>
                <a:ext cx="24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399" name="Group 10">
                <a:extLst>
                  <a:ext uri="{FF2B5EF4-FFF2-40B4-BE49-F238E27FC236}">
                    <a16:creationId xmlns:a16="http://schemas.microsoft.com/office/drawing/2014/main" id="{F7159CAC-F148-421E-BF61-2C89034284EE}"/>
                  </a:ext>
                </a:extLst>
              </p:cNvPr>
              <p:cNvGrpSpPr>
                <a:grpSpLocks/>
              </p:cNvGrpSpPr>
              <p:nvPr/>
            </p:nvGrpSpPr>
            <p:grpSpPr bwMode="auto">
              <a:xfrm>
                <a:off x="633" y="2736"/>
                <a:ext cx="1191" cy="336"/>
                <a:chOff x="9" y="2736"/>
                <a:chExt cx="1191" cy="336"/>
              </a:xfrm>
            </p:grpSpPr>
            <p:sp>
              <p:nvSpPr>
                <p:cNvPr id="16401" name="AutoShape 11">
                  <a:extLst>
                    <a:ext uri="{FF2B5EF4-FFF2-40B4-BE49-F238E27FC236}">
                      <a16:creationId xmlns:a16="http://schemas.microsoft.com/office/drawing/2014/main" id="{8FFF1697-B72C-49F8-BA59-DFCB166FF5C2}"/>
                    </a:ext>
                  </a:extLst>
                </p:cNvPr>
                <p:cNvSpPr>
                  <a:spLocks noChangeArrowheads="1"/>
                </p:cNvSpPr>
                <p:nvPr/>
              </p:nvSpPr>
              <p:spPr bwMode="auto">
                <a:xfrm>
                  <a:off x="192" y="2928"/>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02" name="AutoShape 12">
                  <a:extLst>
                    <a:ext uri="{FF2B5EF4-FFF2-40B4-BE49-F238E27FC236}">
                      <a16:creationId xmlns:a16="http://schemas.microsoft.com/office/drawing/2014/main" id="{A51E4216-AD49-4BF0-99FF-455CB97B8DFE}"/>
                    </a:ext>
                  </a:extLst>
                </p:cNvPr>
                <p:cNvSpPr>
                  <a:spLocks noChangeArrowheads="1"/>
                </p:cNvSpPr>
                <p:nvPr/>
              </p:nvSpPr>
              <p:spPr bwMode="auto">
                <a:xfrm>
                  <a:off x="480" y="2928"/>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03" name="AutoShape 13">
                  <a:extLst>
                    <a:ext uri="{FF2B5EF4-FFF2-40B4-BE49-F238E27FC236}">
                      <a16:creationId xmlns:a16="http://schemas.microsoft.com/office/drawing/2014/main" id="{14CB625D-11D4-411E-A3A9-A188953133A5}"/>
                    </a:ext>
                  </a:extLst>
                </p:cNvPr>
                <p:cNvSpPr>
                  <a:spLocks noChangeArrowheads="1"/>
                </p:cNvSpPr>
                <p:nvPr/>
              </p:nvSpPr>
              <p:spPr bwMode="auto">
                <a:xfrm>
                  <a:off x="288" y="2832"/>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04" name="AutoShape 14">
                  <a:extLst>
                    <a:ext uri="{FF2B5EF4-FFF2-40B4-BE49-F238E27FC236}">
                      <a16:creationId xmlns:a16="http://schemas.microsoft.com/office/drawing/2014/main" id="{06A8F3F7-4308-4487-A5C5-0840C3D1FB5C}"/>
                    </a:ext>
                  </a:extLst>
                </p:cNvPr>
                <p:cNvSpPr>
                  <a:spLocks noChangeArrowheads="1"/>
                </p:cNvSpPr>
                <p:nvPr/>
              </p:nvSpPr>
              <p:spPr bwMode="auto">
                <a:xfrm>
                  <a:off x="432" y="2832"/>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05" name="AutoShape 15">
                  <a:extLst>
                    <a:ext uri="{FF2B5EF4-FFF2-40B4-BE49-F238E27FC236}">
                      <a16:creationId xmlns:a16="http://schemas.microsoft.com/office/drawing/2014/main" id="{7E31D912-867A-41BF-8389-A3304B34C23E}"/>
                    </a:ext>
                  </a:extLst>
                </p:cNvPr>
                <p:cNvSpPr>
                  <a:spLocks noChangeArrowheads="1"/>
                </p:cNvSpPr>
                <p:nvPr/>
              </p:nvSpPr>
              <p:spPr bwMode="auto">
                <a:xfrm>
                  <a:off x="672" y="2928"/>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06" name="AutoShape 16">
                  <a:extLst>
                    <a:ext uri="{FF2B5EF4-FFF2-40B4-BE49-F238E27FC236}">
                      <a16:creationId xmlns:a16="http://schemas.microsoft.com/office/drawing/2014/main" id="{1387D1D9-03FD-4CB7-893D-8AF21277523A}"/>
                    </a:ext>
                  </a:extLst>
                </p:cNvPr>
                <p:cNvSpPr>
                  <a:spLocks noChangeArrowheads="1"/>
                </p:cNvSpPr>
                <p:nvPr/>
              </p:nvSpPr>
              <p:spPr bwMode="auto">
                <a:xfrm>
                  <a:off x="576" y="2832"/>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07" name="AutoShape 17">
                  <a:extLst>
                    <a:ext uri="{FF2B5EF4-FFF2-40B4-BE49-F238E27FC236}">
                      <a16:creationId xmlns:a16="http://schemas.microsoft.com/office/drawing/2014/main" id="{3338A1ED-773A-481F-800B-1FB798B24F82}"/>
                    </a:ext>
                  </a:extLst>
                </p:cNvPr>
                <p:cNvSpPr>
                  <a:spLocks noChangeArrowheads="1"/>
                </p:cNvSpPr>
                <p:nvPr/>
              </p:nvSpPr>
              <p:spPr bwMode="auto">
                <a:xfrm>
                  <a:off x="912" y="2928"/>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08" name="AutoShape 18">
                  <a:extLst>
                    <a:ext uri="{FF2B5EF4-FFF2-40B4-BE49-F238E27FC236}">
                      <a16:creationId xmlns:a16="http://schemas.microsoft.com/office/drawing/2014/main" id="{4CEF380F-4B46-402A-8743-A79614888E91}"/>
                    </a:ext>
                  </a:extLst>
                </p:cNvPr>
                <p:cNvSpPr>
                  <a:spLocks noChangeArrowheads="1"/>
                </p:cNvSpPr>
                <p:nvPr/>
              </p:nvSpPr>
              <p:spPr bwMode="auto">
                <a:xfrm>
                  <a:off x="768" y="2832"/>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09" name="AutoShape 19">
                  <a:extLst>
                    <a:ext uri="{FF2B5EF4-FFF2-40B4-BE49-F238E27FC236}">
                      <a16:creationId xmlns:a16="http://schemas.microsoft.com/office/drawing/2014/main" id="{5A555F88-21AD-4133-BC24-6E82BFB597FA}"/>
                    </a:ext>
                  </a:extLst>
                </p:cNvPr>
                <p:cNvSpPr>
                  <a:spLocks noChangeArrowheads="1"/>
                </p:cNvSpPr>
                <p:nvPr/>
              </p:nvSpPr>
              <p:spPr bwMode="auto">
                <a:xfrm>
                  <a:off x="9" y="2919"/>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10" name="AutoShape 20">
                  <a:extLst>
                    <a:ext uri="{FF2B5EF4-FFF2-40B4-BE49-F238E27FC236}">
                      <a16:creationId xmlns:a16="http://schemas.microsoft.com/office/drawing/2014/main" id="{54DB3C84-2A1B-4FD8-B0B6-88E2000D3A4F}"/>
                    </a:ext>
                  </a:extLst>
                </p:cNvPr>
                <p:cNvSpPr>
                  <a:spLocks noChangeArrowheads="1"/>
                </p:cNvSpPr>
                <p:nvPr/>
              </p:nvSpPr>
              <p:spPr bwMode="auto">
                <a:xfrm>
                  <a:off x="105" y="2811"/>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11" name="AutoShape 21">
                  <a:extLst>
                    <a:ext uri="{FF2B5EF4-FFF2-40B4-BE49-F238E27FC236}">
                      <a16:creationId xmlns:a16="http://schemas.microsoft.com/office/drawing/2014/main" id="{B4FCEA3B-6A4B-4CC3-A1B0-02A5FD782752}"/>
                    </a:ext>
                  </a:extLst>
                </p:cNvPr>
                <p:cNvSpPr>
                  <a:spLocks noChangeArrowheads="1"/>
                </p:cNvSpPr>
                <p:nvPr/>
              </p:nvSpPr>
              <p:spPr bwMode="auto">
                <a:xfrm>
                  <a:off x="1056" y="2928"/>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12" name="AutoShape 22">
                  <a:extLst>
                    <a:ext uri="{FF2B5EF4-FFF2-40B4-BE49-F238E27FC236}">
                      <a16:creationId xmlns:a16="http://schemas.microsoft.com/office/drawing/2014/main" id="{3270BF01-F598-41A0-9F94-0B66FCAA5F96}"/>
                    </a:ext>
                  </a:extLst>
                </p:cNvPr>
                <p:cNvSpPr>
                  <a:spLocks noChangeArrowheads="1"/>
                </p:cNvSpPr>
                <p:nvPr/>
              </p:nvSpPr>
              <p:spPr bwMode="auto">
                <a:xfrm>
                  <a:off x="912" y="2784"/>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13" name="AutoShape 23">
                  <a:extLst>
                    <a:ext uri="{FF2B5EF4-FFF2-40B4-BE49-F238E27FC236}">
                      <a16:creationId xmlns:a16="http://schemas.microsoft.com/office/drawing/2014/main" id="{7FDF84AE-2737-48E7-87B3-F3C7A1634953}"/>
                    </a:ext>
                  </a:extLst>
                </p:cNvPr>
                <p:cNvSpPr>
                  <a:spLocks noChangeArrowheads="1"/>
                </p:cNvSpPr>
                <p:nvPr/>
              </p:nvSpPr>
              <p:spPr bwMode="auto">
                <a:xfrm>
                  <a:off x="672" y="2736"/>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6414" name="AutoShape 24">
                  <a:extLst>
                    <a:ext uri="{FF2B5EF4-FFF2-40B4-BE49-F238E27FC236}">
                      <a16:creationId xmlns:a16="http://schemas.microsoft.com/office/drawing/2014/main" id="{FC4E2283-3E4E-40CC-B65C-AC116C08F2E8}"/>
                    </a:ext>
                  </a:extLst>
                </p:cNvPr>
                <p:cNvSpPr>
                  <a:spLocks noChangeArrowheads="1"/>
                </p:cNvSpPr>
                <p:nvPr/>
              </p:nvSpPr>
              <p:spPr bwMode="auto">
                <a:xfrm>
                  <a:off x="336" y="2736"/>
                  <a:ext cx="144" cy="144"/>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sp>
            <p:nvSpPr>
              <p:cNvPr id="16400" name="Text Box 25">
                <a:extLst>
                  <a:ext uri="{FF2B5EF4-FFF2-40B4-BE49-F238E27FC236}">
                    <a16:creationId xmlns:a16="http://schemas.microsoft.com/office/drawing/2014/main" id="{DB74EAAE-5DAA-4902-AE05-C303DE0653FC}"/>
                  </a:ext>
                </a:extLst>
              </p:cNvPr>
              <p:cNvSpPr txBox="1">
                <a:spLocks noChangeArrowheads="1"/>
              </p:cNvSpPr>
              <p:nvPr/>
            </p:nvSpPr>
            <p:spPr bwMode="auto">
              <a:xfrm>
                <a:off x="588" y="3302"/>
                <a:ext cx="142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a:cs typeface="Arial" panose="020B0604020202020204" pitchFamily="34" charset="0"/>
                  </a:rPr>
                  <a:t>Too far from panel</a:t>
                </a:r>
              </a:p>
            </p:txBody>
          </p:sp>
        </p:grpSp>
      </p:grpSp>
      <p:grpSp>
        <p:nvGrpSpPr>
          <p:cNvPr id="25" name="Group 26">
            <a:extLst>
              <a:ext uri="{FF2B5EF4-FFF2-40B4-BE49-F238E27FC236}">
                <a16:creationId xmlns:a16="http://schemas.microsoft.com/office/drawing/2014/main" id="{94D825D8-F94B-49CF-A27A-17F59966C83D}"/>
              </a:ext>
            </a:extLst>
          </p:cNvPr>
          <p:cNvGrpSpPr>
            <a:grpSpLocks/>
          </p:cNvGrpSpPr>
          <p:nvPr/>
        </p:nvGrpSpPr>
        <p:grpSpPr bwMode="auto">
          <a:xfrm>
            <a:off x="6324600" y="2284413"/>
            <a:ext cx="4038600" cy="3533775"/>
            <a:chOff x="3120" y="1728"/>
            <a:chExt cx="2544" cy="2226"/>
          </a:xfrm>
        </p:grpSpPr>
        <p:grpSp>
          <p:nvGrpSpPr>
            <p:cNvPr id="16391" name="Group 27">
              <a:extLst>
                <a:ext uri="{FF2B5EF4-FFF2-40B4-BE49-F238E27FC236}">
                  <a16:creationId xmlns:a16="http://schemas.microsoft.com/office/drawing/2014/main" id="{2EB6EAA9-D6AD-45C8-A780-DACD209F68DA}"/>
                </a:ext>
              </a:extLst>
            </p:cNvPr>
            <p:cNvGrpSpPr>
              <a:grpSpLocks/>
            </p:cNvGrpSpPr>
            <p:nvPr/>
          </p:nvGrpSpPr>
          <p:grpSpPr bwMode="auto">
            <a:xfrm>
              <a:off x="3120" y="3300"/>
              <a:ext cx="2496" cy="654"/>
              <a:chOff x="3120" y="2880"/>
              <a:chExt cx="2496" cy="654"/>
            </a:xfrm>
          </p:grpSpPr>
          <p:sp>
            <p:nvSpPr>
              <p:cNvPr id="16393" name="Freeform 28">
                <a:extLst>
                  <a:ext uri="{FF2B5EF4-FFF2-40B4-BE49-F238E27FC236}">
                    <a16:creationId xmlns:a16="http://schemas.microsoft.com/office/drawing/2014/main" id="{FE123063-392C-4DDC-AAC1-B321DF104E94}"/>
                  </a:ext>
                </a:extLst>
              </p:cNvPr>
              <p:cNvSpPr>
                <a:spLocks/>
              </p:cNvSpPr>
              <p:nvPr/>
            </p:nvSpPr>
            <p:spPr bwMode="auto">
              <a:xfrm>
                <a:off x="3216" y="2880"/>
                <a:ext cx="2322" cy="213"/>
              </a:xfrm>
              <a:custGeom>
                <a:avLst/>
                <a:gdLst>
                  <a:gd name="T0" fmla="*/ 0 w 2335"/>
                  <a:gd name="T1" fmla="*/ 406 h 149"/>
                  <a:gd name="T2" fmla="*/ 98 w 2335"/>
                  <a:gd name="T3" fmla="*/ 219 h 149"/>
                  <a:gd name="T4" fmla="*/ 162 w 2335"/>
                  <a:gd name="T5" fmla="*/ 163 h 149"/>
                  <a:gd name="T6" fmla="*/ 226 w 2335"/>
                  <a:gd name="T7" fmla="*/ 84 h 149"/>
                  <a:gd name="T8" fmla="*/ 342 w 2335"/>
                  <a:gd name="T9" fmla="*/ 59 h 149"/>
                  <a:gd name="T10" fmla="*/ 628 w 2335"/>
                  <a:gd name="T11" fmla="*/ 84 h 149"/>
                  <a:gd name="T12" fmla="*/ 647 w 2335"/>
                  <a:gd name="T13" fmla="*/ 137 h 149"/>
                  <a:gd name="T14" fmla="*/ 766 w 2335"/>
                  <a:gd name="T15" fmla="*/ 163 h 149"/>
                  <a:gd name="T16" fmla="*/ 918 w 2335"/>
                  <a:gd name="T17" fmla="*/ 272 h 149"/>
                  <a:gd name="T18" fmla="*/ 1061 w 2335"/>
                  <a:gd name="T19" fmla="*/ 352 h 149"/>
                  <a:gd name="T20" fmla="*/ 1421 w 2335"/>
                  <a:gd name="T21" fmla="*/ 246 h 149"/>
                  <a:gd name="T22" fmla="*/ 1637 w 2335"/>
                  <a:gd name="T23" fmla="*/ 137 h 149"/>
                  <a:gd name="T24" fmla="*/ 1726 w 2335"/>
                  <a:gd name="T25" fmla="*/ 84 h 149"/>
                  <a:gd name="T26" fmla="*/ 1781 w 2335"/>
                  <a:gd name="T27" fmla="*/ 33 h 149"/>
                  <a:gd name="T28" fmla="*/ 2177 w 2335"/>
                  <a:gd name="T29" fmla="*/ 110 h 149"/>
                  <a:gd name="T30" fmla="*/ 2204 w 2335"/>
                  <a:gd name="T31" fmla="*/ 163 h 149"/>
                  <a:gd name="T32" fmla="*/ 2256 w 2335"/>
                  <a:gd name="T33" fmla="*/ 219 h 149"/>
                  <a:gd name="T34" fmla="*/ 2265 w 2335"/>
                  <a:gd name="T35" fmla="*/ 325 h 149"/>
                  <a:gd name="T36" fmla="*/ 2293 w 2335"/>
                  <a:gd name="T37" fmla="*/ 380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35" h="149">
                    <a:moveTo>
                      <a:pt x="0" y="139"/>
                    </a:moveTo>
                    <a:cubicBezTo>
                      <a:pt x="27" y="112"/>
                      <a:pt x="68" y="97"/>
                      <a:pt x="101" y="75"/>
                    </a:cubicBezTo>
                    <a:cubicBezTo>
                      <a:pt x="120" y="63"/>
                      <a:pt x="145" y="66"/>
                      <a:pt x="165" y="56"/>
                    </a:cubicBezTo>
                    <a:cubicBezTo>
                      <a:pt x="204" y="36"/>
                      <a:pt x="180" y="35"/>
                      <a:pt x="229" y="29"/>
                    </a:cubicBezTo>
                    <a:cubicBezTo>
                      <a:pt x="269" y="24"/>
                      <a:pt x="308" y="23"/>
                      <a:pt x="348" y="20"/>
                    </a:cubicBezTo>
                    <a:cubicBezTo>
                      <a:pt x="445" y="23"/>
                      <a:pt x="543" y="21"/>
                      <a:pt x="640" y="29"/>
                    </a:cubicBezTo>
                    <a:cubicBezTo>
                      <a:pt x="649" y="30"/>
                      <a:pt x="650" y="45"/>
                      <a:pt x="659" y="47"/>
                    </a:cubicBezTo>
                    <a:cubicBezTo>
                      <a:pt x="698" y="55"/>
                      <a:pt x="738" y="53"/>
                      <a:pt x="778" y="56"/>
                    </a:cubicBezTo>
                    <a:cubicBezTo>
                      <a:pt x="820" y="101"/>
                      <a:pt x="868" y="88"/>
                      <a:pt x="933" y="93"/>
                    </a:cubicBezTo>
                    <a:cubicBezTo>
                      <a:pt x="981" y="109"/>
                      <a:pt x="1031" y="104"/>
                      <a:pt x="1079" y="120"/>
                    </a:cubicBezTo>
                    <a:cubicBezTo>
                      <a:pt x="1560" y="105"/>
                      <a:pt x="1245" y="123"/>
                      <a:pt x="1445" y="84"/>
                    </a:cubicBezTo>
                    <a:cubicBezTo>
                      <a:pt x="1510" y="41"/>
                      <a:pt x="1587" y="52"/>
                      <a:pt x="1664" y="47"/>
                    </a:cubicBezTo>
                    <a:cubicBezTo>
                      <a:pt x="1743" y="22"/>
                      <a:pt x="1615" y="61"/>
                      <a:pt x="1756" y="29"/>
                    </a:cubicBezTo>
                    <a:cubicBezTo>
                      <a:pt x="1775" y="25"/>
                      <a:pt x="1811" y="11"/>
                      <a:pt x="1811" y="11"/>
                    </a:cubicBezTo>
                    <a:cubicBezTo>
                      <a:pt x="2099" y="19"/>
                      <a:pt x="2057" y="0"/>
                      <a:pt x="2213" y="38"/>
                    </a:cubicBezTo>
                    <a:cubicBezTo>
                      <a:pt x="2222" y="44"/>
                      <a:pt x="2230" y="52"/>
                      <a:pt x="2240" y="56"/>
                    </a:cubicBezTo>
                    <a:cubicBezTo>
                      <a:pt x="2258" y="64"/>
                      <a:pt x="2295" y="75"/>
                      <a:pt x="2295" y="75"/>
                    </a:cubicBezTo>
                    <a:cubicBezTo>
                      <a:pt x="2298" y="87"/>
                      <a:pt x="2296" y="101"/>
                      <a:pt x="2304" y="111"/>
                    </a:cubicBezTo>
                    <a:cubicBezTo>
                      <a:pt x="2335" y="149"/>
                      <a:pt x="2332" y="101"/>
                      <a:pt x="2332" y="130"/>
                    </a:cubicBezTo>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29">
                <a:extLst>
                  <a:ext uri="{FF2B5EF4-FFF2-40B4-BE49-F238E27FC236}">
                    <a16:creationId xmlns:a16="http://schemas.microsoft.com/office/drawing/2014/main" id="{3F9C88AE-F672-447C-9C9C-2C59A97CA815}"/>
                  </a:ext>
                </a:extLst>
              </p:cNvPr>
              <p:cNvSpPr>
                <a:spLocks noChangeShapeType="1"/>
              </p:cNvSpPr>
              <p:nvPr/>
            </p:nvSpPr>
            <p:spPr bwMode="auto">
              <a:xfrm>
                <a:off x="3120" y="3072"/>
                <a:ext cx="24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30">
                <a:extLst>
                  <a:ext uri="{FF2B5EF4-FFF2-40B4-BE49-F238E27FC236}">
                    <a16:creationId xmlns:a16="http://schemas.microsoft.com/office/drawing/2014/main" id="{D5A00C9A-77A1-4CC1-B1D7-4B779BCFB174}"/>
                  </a:ext>
                </a:extLst>
              </p:cNvPr>
              <p:cNvSpPr txBox="1">
                <a:spLocks noChangeArrowheads="1"/>
              </p:cNvSpPr>
              <p:nvPr/>
            </p:nvSpPr>
            <p:spPr bwMode="auto">
              <a:xfrm>
                <a:off x="3792" y="3284"/>
                <a:ext cx="14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a:cs typeface="Arial" panose="020B0604020202020204" pitchFamily="34" charset="0"/>
                  </a:rPr>
                  <a:t>Too close to panel</a:t>
                </a:r>
              </a:p>
            </p:txBody>
          </p:sp>
        </p:grpSp>
        <p:pic>
          <p:nvPicPr>
            <p:cNvPr id="16392" name="Picture 31" descr="HVLP_liegend_PSI">
              <a:extLst>
                <a:ext uri="{FF2B5EF4-FFF2-40B4-BE49-F238E27FC236}">
                  <a16:creationId xmlns:a16="http://schemas.microsoft.com/office/drawing/2014/main" id="{6CCE7E6A-89BF-4F39-A5DA-57CB45044E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54417">
              <a:off x="4032" y="1728"/>
              <a:ext cx="1632"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0" name="Text Box 33">
            <a:extLst>
              <a:ext uri="{FF2B5EF4-FFF2-40B4-BE49-F238E27FC236}">
                <a16:creationId xmlns:a16="http://schemas.microsoft.com/office/drawing/2014/main" id="{EFB7BD14-3078-4D83-BEAB-26DDE9F0C408}"/>
              </a:ext>
            </a:extLst>
          </p:cNvPr>
          <p:cNvSpPr txBox="1">
            <a:spLocks noChangeArrowheads="1"/>
          </p:cNvSpPr>
          <p:nvPr/>
        </p:nvSpPr>
        <p:spPr bwMode="auto">
          <a:xfrm>
            <a:off x="2895600" y="6003112"/>
            <a:ext cx="601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400"/>
              <a:t>*Distance may vary with some products. Follow manufacturers guidelines.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0CFE5E0-D944-404C-A2D2-A233BCD95C78}"/>
              </a:ext>
            </a:extLst>
          </p:cNvPr>
          <p:cNvSpPr>
            <a:spLocks noGrp="1"/>
          </p:cNvSpPr>
          <p:nvPr>
            <p:ph sz="quarter" idx="13"/>
          </p:nvPr>
        </p:nvSpPr>
        <p:spPr/>
        <p:txBody>
          <a:bodyPr>
            <a:normAutofit fontScale="92500" lnSpcReduction="20000"/>
          </a:bodyPr>
          <a:lstStyle/>
          <a:p>
            <a:r>
              <a:rPr lang="en-US" dirty="0"/>
              <a:t>Gun distance – too close</a:t>
            </a:r>
          </a:p>
        </p:txBody>
      </p:sp>
      <p:sp>
        <p:nvSpPr>
          <p:cNvPr id="9" name="Text Placeholder 8">
            <a:extLst>
              <a:ext uri="{FF2B5EF4-FFF2-40B4-BE49-F238E27FC236}">
                <a16:creationId xmlns:a16="http://schemas.microsoft.com/office/drawing/2014/main" id="{7AFFEDA8-0D38-4786-A1B8-4D09E725AC20}"/>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2F70F2CD-C34E-441B-AEDA-D077824CBA61}"/>
              </a:ext>
            </a:extLst>
          </p:cNvPr>
          <p:cNvSpPr>
            <a:spLocks noGrp="1"/>
          </p:cNvSpPr>
          <p:nvPr>
            <p:ph type="sldNum" sz="quarter" idx="4294967295"/>
          </p:nvPr>
        </p:nvSpPr>
        <p:spPr>
          <a:xfrm>
            <a:off x="9448800" y="6356350"/>
            <a:ext cx="2743200" cy="365125"/>
          </a:xfrm>
        </p:spPr>
        <p:txBody>
          <a:bodyPr/>
          <a:lstStyle/>
          <a:p>
            <a:pPr>
              <a:defRPr/>
            </a:pPr>
            <a:fld id="{D8BA6F05-DBA6-4160-9671-A0CDF3C3EE94}" type="slidenum">
              <a:rPr lang="en-US"/>
              <a:pPr>
                <a:defRPr/>
              </a:pPr>
              <a:t>11</a:t>
            </a:fld>
            <a:endParaRPr lang="en-US"/>
          </a:p>
        </p:txBody>
      </p:sp>
      <p:sp>
        <p:nvSpPr>
          <p:cNvPr id="6" name="Rectangle 5">
            <a:extLst>
              <a:ext uri="{FF2B5EF4-FFF2-40B4-BE49-F238E27FC236}">
                <a16:creationId xmlns:a16="http://schemas.microsoft.com/office/drawing/2014/main" id="{C842E503-1BBA-4F26-931F-A1649AC49BE2}"/>
              </a:ext>
            </a:extLst>
          </p:cNvPr>
          <p:cNvSpPr txBox="1">
            <a:spLocks noChangeArrowheads="1"/>
          </p:cNvSpPr>
          <p:nvPr/>
        </p:nvSpPr>
        <p:spPr>
          <a:xfrm>
            <a:off x="6773863" y="1600201"/>
            <a:ext cx="3860800" cy="3047999"/>
          </a:xfrm>
          <a:prstGeom prst="rect">
            <a:avLst/>
          </a:prstGeom>
        </p:spPr>
        <p:txBody>
          <a:bodyPr/>
          <a:lstStyle>
            <a:lvl1pPr marL="0" indent="0" algn="l" rtl="0" eaLnBrk="1" fontAlgn="base" hangingPunct="1">
              <a:lnSpc>
                <a:spcPts val="2400"/>
              </a:lnSpc>
              <a:spcBef>
                <a:spcPts val="600"/>
              </a:spcBef>
              <a:spcAft>
                <a:spcPts val="600"/>
              </a:spcAft>
              <a:buClr>
                <a:schemeClr val="tx1"/>
              </a:buClr>
              <a:buFont typeface="Arial" pitchFamily="34" charset="0"/>
              <a:buNone/>
              <a:defRPr sz="2000" baseline="0">
                <a:solidFill>
                  <a:srgbClr val="000000"/>
                </a:solidFill>
                <a:latin typeface="+mn-lt"/>
                <a:ea typeface="+mn-ea"/>
                <a:cs typeface="+mn-cs"/>
              </a:defRPr>
            </a:lvl1pPr>
            <a:lvl2pPr marL="365760" indent="-137160" algn="l" rtl="0" eaLnBrk="1" fontAlgn="base" hangingPunct="1">
              <a:lnSpc>
                <a:spcPts val="2400"/>
              </a:lnSpc>
              <a:spcBef>
                <a:spcPts val="600"/>
              </a:spcBef>
              <a:spcAft>
                <a:spcPts val="600"/>
              </a:spcAft>
              <a:buClr>
                <a:schemeClr val="tx1"/>
              </a:buClr>
              <a:buFont typeface="Arial" pitchFamily="34" charset="0"/>
              <a:buChar char="•"/>
              <a:defRPr sz="2000">
                <a:solidFill>
                  <a:srgbClr val="000000"/>
                </a:solidFill>
                <a:latin typeface="+mn-lt"/>
              </a:defRPr>
            </a:lvl2pPr>
            <a:lvl3pPr marL="594360" indent="-137160" algn="l" rtl="0" eaLnBrk="1" fontAlgn="base" hangingPunct="1">
              <a:lnSpc>
                <a:spcPts val="2200"/>
              </a:lnSpc>
              <a:spcBef>
                <a:spcPts val="600"/>
              </a:spcBef>
              <a:spcAft>
                <a:spcPts val="600"/>
              </a:spcAft>
              <a:buClr>
                <a:schemeClr val="tx1"/>
              </a:buClr>
              <a:buFont typeface="Arial" pitchFamily="34" charset="0"/>
              <a:buChar char="–"/>
              <a:defRPr sz="1800">
                <a:solidFill>
                  <a:srgbClr val="000000"/>
                </a:solidFill>
                <a:latin typeface="+mn-lt"/>
              </a:defRPr>
            </a:lvl3pPr>
            <a:lvl4pPr marL="822960" indent="-137160" algn="l" rtl="0" eaLnBrk="1" fontAlgn="base" hangingPunct="1">
              <a:lnSpc>
                <a:spcPts val="2000"/>
              </a:lnSpc>
              <a:spcBef>
                <a:spcPts val="400"/>
              </a:spcBef>
              <a:spcAft>
                <a:spcPts val="400"/>
              </a:spcAft>
              <a:buClr>
                <a:schemeClr val="tx1"/>
              </a:buClr>
              <a:buSzPct val="100000"/>
              <a:buFont typeface="Arial" pitchFamily="34" charset="0"/>
              <a:buChar char="•"/>
              <a:defRPr sz="1600">
                <a:solidFill>
                  <a:srgbClr val="000000"/>
                </a:solidFill>
                <a:latin typeface="+mn-lt"/>
              </a:defRPr>
            </a:lvl4pPr>
            <a:lvl5pPr marL="1051560" indent="-137160" algn="l" rtl="0" eaLnBrk="1" fontAlgn="base" hangingPunct="1">
              <a:lnSpc>
                <a:spcPts val="2000"/>
              </a:lnSpc>
              <a:spcBef>
                <a:spcPts val="400"/>
              </a:spcBef>
              <a:spcAft>
                <a:spcPts val="400"/>
              </a:spcAft>
              <a:buClr>
                <a:schemeClr val="tx1"/>
              </a:buClr>
              <a:buSzPct val="80000"/>
              <a:buFont typeface="Arial" pitchFamily="34" charset="0"/>
              <a:buChar char="–"/>
              <a:defRPr sz="1600">
                <a:solidFill>
                  <a:srgbClr val="000000"/>
                </a:solidFill>
                <a:latin typeface="+mn-lt"/>
              </a:defRPr>
            </a:lvl5pPr>
            <a:lvl6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6pPr>
            <a:lvl7pPr marL="1051560" indent="-137160" algn="l" rtl="0" eaLnBrk="1" fontAlgn="base" hangingPunct="1">
              <a:lnSpc>
                <a:spcPts val="2000"/>
              </a:lnSpc>
              <a:spcBef>
                <a:spcPts val="400"/>
              </a:spcBef>
              <a:spcAft>
                <a:spcPts val="400"/>
              </a:spcAft>
              <a:buClrTx/>
              <a:buSzPct val="80000"/>
              <a:buFont typeface="Wingdings" pitchFamily="2" charset="2"/>
              <a:buChar char="§"/>
              <a:defRPr sz="1600">
                <a:solidFill>
                  <a:srgbClr val="000000"/>
                </a:solidFill>
                <a:latin typeface="+mn-lt"/>
              </a:defRPr>
            </a:lvl7pPr>
            <a:lvl8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8pPr>
            <a:lvl9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9pPr>
          </a:lstStyle>
          <a:p>
            <a:pPr>
              <a:buFontTx/>
              <a:buChar char="•"/>
              <a:defRPr/>
            </a:pPr>
            <a:r>
              <a:rPr lang="en-US" kern="0" dirty="0"/>
              <a:t> 4 inches</a:t>
            </a:r>
          </a:p>
          <a:p>
            <a:pPr>
              <a:buFontTx/>
              <a:buChar char="•"/>
              <a:defRPr/>
            </a:pPr>
            <a:r>
              <a:rPr lang="en-US" kern="0" dirty="0"/>
              <a:t> Very Wet</a:t>
            </a:r>
          </a:p>
          <a:p>
            <a:pPr>
              <a:buFontTx/>
              <a:buChar char="•"/>
              <a:defRPr/>
            </a:pPr>
            <a:r>
              <a:rPr lang="en-US" kern="0" dirty="0"/>
              <a:t> Small Pattern</a:t>
            </a:r>
          </a:p>
          <a:p>
            <a:pPr>
              <a:buFontTx/>
              <a:buChar char="•"/>
              <a:defRPr/>
            </a:pPr>
            <a:r>
              <a:rPr lang="en-US" kern="0" dirty="0"/>
              <a:t> High Transfer Efficiency</a:t>
            </a:r>
          </a:p>
          <a:p>
            <a:pPr>
              <a:buFontTx/>
              <a:buChar char="•"/>
              <a:defRPr/>
            </a:pPr>
            <a:r>
              <a:rPr lang="en-US" kern="0" dirty="0"/>
              <a:t> Must spray Fast</a:t>
            </a:r>
          </a:p>
        </p:txBody>
      </p:sp>
      <p:sp>
        <p:nvSpPr>
          <p:cNvPr id="18438" name="Rectangle 6">
            <a:extLst>
              <a:ext uri="{FF2B5EF4-FFF2-40B4-BE49-F238E27FC236}">
                <a16:creationId xmlns:a16="http://schemas.microsoft.com/office/drawing/2014/main" id="{F671919D-AAD4-428F-8246-649CED8DE519}"/>
              </a:ext>
            </a:extLst>
          </p:cNvPr>
          <p:cNvSpPr>
            <a:spLocks noChangeArrowheads="1"/>
          </p:cNvSpPr>
          <p:nvPr/>
        </p:nvSpPr>
        <p:spPr bwMode="auto">
          <a:xfrm>
            <a:off x="1828800" y="5563571"/>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000">
                <a:solidFill>
                  <a:srgbClr val="000000"/>
                </a:solidFill>
              </a:rPr>
              <a:t>Courtesy of SATA</a:t>
            </a:r>
          </a:p>
        </p:txBody>
      </p:sp>
      <p:pic>
        <p:nvPicPr>
          <p:cNvPr id="13" name="Picture 6" descr="100-0003_IMG">
            <a:extLst>
              <a:ext uri="{FF2B5EF4-FFF2-40B4-BE49-F238E27FC236}">
                <a16:creationId xmlns:a16="http://schemas.microsoft.com/office/drawing/2014/main" id="{BAB1D347-6FB6-4432-9CA2-942A69D95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78"/>
          <a:stretch>
            <a:fillRect/>
          </a:stretch>
        </p:blipFill>
        <p:spPr>
          <a:xfrm>
            <a:off x="914400" y="1481789"/>
            <a:ext cx="3989388" cy="3630612"/>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3A327-5323-4C25-BB2B-2B5A368A913C}"/>
              </a:ext>
            </a:extLst>
          </p:cNvPr>
          <p:cNvSpPr>
            <a:spLocks noGrp="1"/>
          </p:cNvSpPr>
          <p:nvPr>
            <p:ph sz="quarter" idx="13"/>
          </p:nvPr>
        </p:nvSpPr>
        <p:spPr/>
        <p:txBody>
          <a:bodyPr>
            <a:normAutofit fontScale="92500" lnSpcReduction="20000"/>
          </a:bodyPr>
          <a:lstStyle/>
          <a:p>
            <a:r>
              <a:rPr lang="en-US" altLang="en-US" dirty="0"/>
              <a:t>Gun distance – too far</a:t>
            </a:r>
            <a:endParaRPr lang="en-US" dirty="0"/>
          </a:p>
        </p:txBody>
      </p:sp>
      <p:sp>
        <p:nvSpPr>
          <p:cNvPr id="3" name="Text Placeholder 2">
            <a:extLst>
              <a:ext uri="{FF2B5EF4-FFF2-40B4-BE49-F238E27FC236}">
                <a16:creationId xmlns:a16="http://schemas.microsoft.com/office/drawing/2014/main" id="{9690A27D-41F7-43B3-B6B6-E21974EA33AD}"/>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3A699304-FCD4-4717-B247-0F9693FA2521}"/>
              </a:ext>
            </a:extLst>
          </p:cNvPr>
          <p:cNvSpPr>
            <a:spLocks noGrp="1"/>
          </p:cNvSpPr>
          <p:nvPr>
            <p:ph type="sldNum" sz="quarter" idx="4294967295"/>
          </p:nvPr>
        </p:nvSpPr>
        <p:spPr>
          <a:xfrm>
            <a:off x="9448800" y="6356350"/>
            <a:ext cx="2743200" cy="365125"/>
          </a:xfrm>
        </p:spPr>
        <p:txBody>
          <a:bodyPr/>
          <a:lstStyle/>
          <a:p>
            <a:pPr>
              <a:defRPr/>
            </a:pPr>
            <a:fld id="{A1BCCECF-A498-4C11-8651-B33CEE572148}" type="slidenum">
              <a:rPr lang="en-US"/>
              <a:pPr>
                <a:defRPr/>
              </a:pPr>
              <a:t>12</a:t>
            </a:fld>
            <a:endParaRPr lang="en-US"/>
          </a:p>
        </p:txBody>
      </p:sp>
      <p:sp>
        <p:nvSpPr>
          <p:cNvPr id="19460" name="Rectangle 6">
            <a:extLst>
              <a:ext uri="{FF2B5EF4-FFF2-40B4-BE49-F238E27FC236}">
                <a16:creationId xmlns:a16="http://schemas.microsoft.com/office/drawing/2014/main" id="{44AE9DCA-C839-4C8C-83C6-AF6336E53700}"/>
              </a:ext>
            </a:extLst>
          </p:cNvPr>
          <p:cNvSpPr>
            <a:spLocks noChangeArrowheads="1"/>
          </p:cNvSpPr>
          <p:nvPr/>
        </p:nvSpPr>
        <p:spPr bwMode="auto">
          <a:xfrm>
            <a:off x="2286000" y="5664036"/>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000" dirty="0">
                <a:solidFill>
                  <a:srgbClr val="000000"/>
                </a:solidFill>
              </a:rPr>
              <a:t>Courtesy of SATA</a:t>
            </a:r>
          </a:p>
        </p:txBody>
      </p:sp>
      <p:sp>
        <p:nvSpPr>
          <p:cNvPr id="8" name="Rectangle 5">
            <a:extLst>
              <a:ext uri="{FF2B5EF4-FFF2-40B4-BE49-F238E27FC236}">
                <a16:creationId xmlns:a16="http://schemas.microsoft.com/office/drawing/2014/main" id="{BA667439-C254-4F4A-8DF2-E8A5FDB0A74A}"/>
              </a:ext>
            </a:extLst>
          </p:cNvPr>
          <p:cNvSpPr txBox="1">
            <a:spLocks noChangeArrowheads="1"/>
          </p:cNvSpPr>
          <p:nvPr/>
        </p:nvSpPr>
        <p:spPr>
          <a:xfrm>
            <a:off x="6836277" y="1981200"/>
            <a:ext cx="3860800" cy="3200399"/>
          </a:xfrm>
          <a:prstGeom prst="rect">
            <a:avLst/>
          </a:prstGeom>
        </p:spPr>
        <p:txBody>
          <a:bodyPr/>
          <a:lstStyle>
            <a:lvl1pPr marL="0" indent="0" algn="l" rtl="0" eaLnBrk="1" fontAlgn="base" hangingPunct="1">
              <a:lnSpc>
                <a:spcPts val="2400"/>
              </a:lnSpc>
              <a:spcBef>
                <a:spcPts val="600"/>
              </a:spcBef>
              <a:spcAft>
                <a:spcPts val="600"/>
              </a:spcAft>
              <a:buClr>
                <a:schemeClr val="tx1"/>
              </a:buClr>
              <a:buFont typeface="Arial" pitchFamily="34" charset="0"/>
              <a:buNone/>
              <a:defRPr sz="2000" baseline="0">
                <a:solidFill>
                  <a:srgbClr val="000000"/>
                </a:solidFill>
                <a:latin typeface="+mn-lt"/>
                <a:ea typeface="+mn-ea"/>
                <a:cs typeface="+mn-cs"/>
              </a:defRPr>
            </a:lvl1pPr>
            <a:lvl2pPr marL="365760" indent="-137160" algn="l" rtl="0" eaLnBrk="1" fontAlgn="base" hangingPunct="1">
              <a:lnSpc>
                <a:spcPts val="2400"/>
              </a:lnSpc>
              <a:spcBef>
                <a:spcPts val="600"/>
              </a:spcBef>
              <a:spcAft>
                <a:spcPts val="600"/>
              </a:spcAft>
              <a:buClr>
                <a:schemeClr val="tx1"/>
              </a:buClr>
              <a:buFont typeface="Arial" pitchFamily="34" charset="0"/>
              <a:buChar char="•"/>
              <a:defRPr sz="2000">
                <a:solidFill>
                  <a:srgbClr val="000000"/>
                </a:solidFill>
                <a:latin typeface="+mn-lt"/>
              </a:defRPr>
            </a:lvl2pPr>
            <a:lvl3pPr marL="594360" indent="-137160" algn="l" rtl="0" eaLnBrk="1" fontAlgn="base" hangingPunct="1">
              <a:lnSpc>
                <a:spcPts val="2200"/>
              </a:lnSpc>
              <a:spcBef>
                <a:spcPts val="600"/>
              </a:spcBef>
              <a:spcAft>
                <a:spcPts val="600"/>
              </a:spcAft>
              <a:buClr>
                <a:schemeClr val="tx1"/>
              </a:buClr>
              <a:buFont typeface="Arial" pitchFamily="34" charset="0"/>
              <a:buChar char="–"/>
              <a:defRPr sz="1800">
                <a:solidFill>
                  <a:srgbClr val="000000"/>
                </a:solidFill>
                <a:latin typeface="+mn-lt"/>
              </a:defRPr>
            </a:lvl3pPr>
            <a:lvl4pPr marL="822960" indent="-137160" algn="l" rtl="0" eaLnBrk="1" fontAlgn="base" hangingPunct="1">
              <a:lnSpc>
                <a:spcPts val="2000"/>
              </a:lnSpc>
              <a:spcBef>
                <a:spcPts val="400"/>
              </a:spcBef>
              <a:spcAft>
                <a:spcPts val="400"/>
              </a:spcAft>
              <a:buClr>
                <a:schemeClr val="tx1"/>
              </a:buClr>
              <a:buSzPct val="100000"/>
              <a:buFont typeface="Arial" pitchFamily="34" charset="0"/>
              <a:buChar char="•"/>
              <a:defRPr sz="1600">
                <a:solidFill>
                  <a:srgbClr val="000000"/>
                </a:solidFill>
                <a:latin typeface="+mn-lt"/>
              </a:defRPr>
            </a:lvl4pPr>
            <a:lvl5pPr marL="1051560" indent="-137160" algn="l" rtl="0" eaLnBrk="1" fontAlgn="base" hangingPunct="1">
              <a:lnSpc>
                <a:spcPts val="2000"/>
              </a:lnSpc>
              <a:spcBef>
                <a:spcPts val="400"/>
              </a:spcBef>
              <a:spcAft>
                <a:spcPts val="400"/>
              </a:spcAft>
              <a:buClr>
                <a:schemeClr val="tx1"/>
              </a:buClr>
              <a:buSzPct val="80000"/>
              <a:buFont typeface="Arial" pitchFamily="34" charset="0"/>
              <a:buChar char="–"/>
              <a:defRPr sz="1600">
                <a:solidFill>
                  <a:srgbClr val="000000"/>
                </a:solidFill>
                <a:latin typeface="+mn-lt"/>
              </a:defRPr>
            </a:lvl5pPr>
            <a:lvl6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6pPr>
            <a:lvl7pPr marL="1051560" indent="-137160" algn="l" rtl="0" eaLnBrk="1" fontAlgn="base" hangingPunct="1">
              <a:lnSpc>
                <a:spcPts val="2000"/>
              </a:lnSpc>
              <a:spcBef>
                <a:spcPts val="400"/>
              </a:spcBef>
              <a:spcAft>
                <a:spcPts val="400"/>
              </a:spcAft>
              <a:buClrTx/>
              <a:buSzPct val="80000"/>
              <a:buFont typeface="Wingdings" pitchFamily="2" charset="2"/>
              <a:buChar char="§"/>
              <a:defRPr sz="1600">
                <a:solidFill>
                  <a:srgbClr val="000000"/>
                </a:solidFill>
                <a:latin typeface="+mn-lt"/>
              </a:defRPr>
            </a:lvl7pPr>
            <a:lvl8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8pPr>
            <a:lvl9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9pPr>
          </a:lstStyle>
          <a:p>
            <a:pPr marL="176213" indent="-176213">
              <a:buFontTx/>
              <a:buChar char="•"/>
              <a:defRPr/>
            </a:pPr>
            <a:r>
              <a:rPr lang="en-US" kern="0" dirty="0"/>
              <a:t> 8 Inches</a:t>
            </a:r>
          </a:p>
          <a:p>
            <a:pPr marL="176213" indent="-176213">
              <a:buFontTx/>
              <a:buChar char="•"/>
              <a:defRPr/>
            </a:pPr>
            <a:r>
              <a:rPr lang="en-US" kern="0" dirty="0"/>
              <a:t> Larger pattern  </a:t>
            </a:r>
          </a:p>
          <a:p>
            <a:pPr marL="176213" indent="-176213">
              <a:buFontTx/>
              <a:buChar char="•"/>
              <a:defRPr/>
            </a:pPr>
            <a:r>
              <a:rPr lang="en-US" kern="0" dirty="0"/>
              <a:t> Not as wet</a:t>
            </a:r>
          </a:p>
          <a:p>
            <a:pPr marL="176213" indent="-176213">
              <a:buFontTx/>
              <a:buChar char="•"/>
              <a:defRPr/>
            </a:pPr>
            <a:r>
              <a:rPr lang="en-US" kern="0" dirty="0"/>
              <a:t> Must spray slower</a:t>
            </a:r>
          </a:p>
          <a:p>
            <a:pPr marL="176213" indent="-176213">
              <a:buFontTx/>
              <a:buChar char="•"/>
              <a:defRPr/>
            </a:pPr>
            <a:r>
              <a:rPr lang="en-US" kern="0" dirty="0"/>
              <a:t> Loss in Transfer Efficiency</a:t>
            </a:r>
          </a:p>
        </p:txBody>
      </p:sp>
      <p:pic>
        <p:nvPicPr>
          <p:cNvPr id="9" name="Picture 6" descr="100-0005_IMG">
            <a:extLst>
              <a:ext uri="{FF2B5EF4-FFF2-40B4-BE49-F238E27FC236}">
                <a16:creationId xmlns:a16="http://schemas.microsoft.com/office/drawing/2014/main" id="{DA1A22D1-13F2-4639-9114-3E63B5F34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367"/>
          <a:stretch>
            <a:fillRect/>
          </a:stretch>
        </p:blipFill>
        <p:spPr bwMode="auto">
          <a:xfrm>
            <a:off x="914400" y="1466850"/>
            <a:ext cx="3962400" cy="3644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B31AB7-3978-41E4-A046-A5C3DB882E96}"/>
              </a:ext>
            </a:extLst>
          </p:cNvPr>
          <p:cNvSpPr>
            <a:spLocks noGrp="1"/>
          </p:cNvSpPr>
          <p:nvPr>
            <p:ph sz="quarter" idx="13"/>
          </p:nvPr>
        </p:nvSpPr>
        <p:spPr/>
        <p:txBody>
          <a:bodyPr>
            <a:normAutofit fontScale="92500" lnSpcReduction="20000"/>
          </a:bodyPr>
          <a:lstStyle/>
          <a:p>
            <a:r>
              <a:rPr lang="en-US" altLang="en-US" dirty="0"/>
              <a:t>Correct application – Solvent “type” Basecoats</a:t>
            </a:r>
            <a:endParaRPr lang="en-US" dirty="0"/>
          </a:p>
        </p:txBody>
      </p:sp>
      <p:sp>
        <p:nvSpPr>
          <p:cNvPr id="3" name="Text Placeholder 2">
            <a:extLst>
              <a:ext uri="{FF2B5EF4-FFF2-40B4-BE49-F238E27FC236}">
                <a16:creationId xmlns:a16="http://schemas.microsoft.com/office/drawing/2014/main" id="{4EEDCC8A-FABC-4F28-8C3C-605DAA9B9DB8}"/>
              </a:ext>
            </a:extLst>
          </p:cNvPr>
          <p:cNvSpPr>
            <a:spLocks noGrp="1"/>
          </p:cNvSpPr>
          <p:nvPr>
            <p:ph type="body" sz="quarter" idx="14"/>
          </p:nvPr>
        </p:nvSpPr>
        <p:spPr/>
        <p:txBody>
          <a:bodyPr/>
          <a:lstStyle/>
          <a:p>
            <a:endParaRPr lang="en-US"/>
          </a:p>
        </p:txBody>
      </p:sp>
      <p:sp>
        <p:nvSpPr>
          <p:cNvPr id="4" name="Slide Number Placeholder 3">
            <a:extLst>
              <a:ext uri="{FF2B5EF4-FFF2-40B4-BE49-F238E27FC236}">
                <a16:creationId xmlns:a16="http://schemas.microsoft.com/office/drawing/2014/main" id="{78CBDE4E-671D-4E86-B896-02B5C9B80827}"/>
              </a:ext>
            </a:extLst>
          </p:cNvPr>
          <p:cNvSpPr>
            <a:spLocks noGrp="1"/>
          </p:cNvSpPr>
          <p:nvPr>
            <p:ph type="sldNum" sz="quarter" idx="4294967295"/>
          </p:nvPr>
        </p:nvSpPr>
        <p:spPr>
          <a:xfrm>
            <a:off x="9448800" y="6356350"/>
            <a:ext cx="2743200" cy="365125"/>
          </a:xfrm>
        </p:spPr>
        <p:txBody>
          <a:bodyPr/>
          <a:lstStyle/>
          <a:p>
            <a:pPr>
              <a:defRPr/>
            </a:pPr>
            <a:fld id="{09AE3C64-5D1D-4AD1-8CEA-D204BC787B1B}" type="slidenum">
              <a:rPr lang="en-US"/>
              <a:pPr>
                <a:defRPr/>
              </a:pPr>
              <a:t>13</a:t>
            </a:fld>
            <a:endParaRPr lang="en-US"/>
          </a:p>
        </p:txBody>
      </p:sp>
      <p:sp>
        <p:nvSpPr>
          <p:cNvPr id="20484" name="Line 5">
            <a:extLst>
              <a:ext uri="{FF2B5EF4-FFF2-40B4-BE49-F238E27FC236}">
                <a16:creationId xmlns:a16="http://schemas.microsoft.com/office/drawing/2014/main" id="{919221D1-513D-460C-95DC-C1CE9853A146}"/>
              </a:ext>
            </a:extLst>
          </p:cNvPr>
          <p:cNvSpPr>
            <a:spLocks noChangeShapeType="1"/>
          </p:cNvSpPr>
          <p:nvPr/>
        </p:nvSpPr>
        <p:spPr bwMode="auto">
          <a:xfrm rot="5400000">
            <a:off x="190500" y="3924300"/>
            <a:ext cx="495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Oval 12">
            <a:extLst>
              <a:ext uri="{FF2B5EF4-FFF2-40B4-BE49-F238E27FC236}">
                <a16:creationId xmlns:a16="http://schemas.microsoft.com/office/drawing/2014/main" id="{02794081-D70E-4165-A62C-683DB3DEC73C}"/>
              </a:ext>
            </a:extLst>
          </p:cNvPr>
          <p:cNvSpPr>
            <a:spLocks noChangeArrowheads="1"/>
          </p:cNvSpPr>
          <p:nvPr/>
        </p:nvSpPr>
        <p:spPr bwMode="auto">
          <a:xfrm rot="5400000">
            <a:off x="2552700" y="2019300"/>
            <a:ext cx="3810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0486" name="Oval 13">
            <a:extLst>
              <a:ext uri="{FF2B5EF4-FFF2-40B4-BE49-F238E27FC236}">
                <a16:creationId xmlns:a16="http://schemas.microsoft.com/office/drawing/2014/main" id="{7D280A5E-3131-47DB-8065-A1EE5A4462BE}"/>
              </a:ext>
            </a:extLst>
          </p:cNvPr>
          <p:cNvSpPr>
            <a:spLocks noChangeArrowheads="1"/>
          </p:cNvSpPr>
          <p:nvPr/>
        </p:nvSpPr>
        <p:spPr bwMode="auto">
          <a:xfrm rot="5400000">
            <a:off x="2552700" y="2400300"/>
            <a:ext cx="3810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0487" name="Oval 14">
            <a:extLst>
              <a:ext uri="{FF2B5EF4-FFF2-40B4-BE49-F238E27FC236}">
                <a16:creationId xmlns:a16="http://schemas.microsoft.com/office/drawing/2014/main" id="{C984918B-1136-4299-BD11-992003005195}"/>
              </a:ext>
            </a:extLst>
          </p:cNvPr>
          <p:cNvSpPr>
            <a:spLocks noChangeArrowheads="1"/>
          </p:cNvSpPr>
          <p:nvPr/>
        </p:nvSpPr>
        <p:spPr bwMode="auto">
          <a:xfrm rot="5400000">
            <a:off x="2552700" y="2781300"/>
            <a:ext cx="3810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0488" name="Oval 15">
            <a:extLst>
              <a:ext uri="{FF2B5EF4-FFF2-40B4-BE49-F238E27FC236}">
                <a16:creationId xmlns:a16="http://schemas.microsoft.com/office/drawing/2014/main" id="{D99466D5-5128-4042-AAF2-2C13C5613E46}"/>
              </a:ext>
            </a:extLst>
          </p:cNvPr>
          <p:cNvSpPr>
            <a:spLocks noChangeArrowheads="1"/>
          </p:cNvSpPr>
          <p:nvPr/>
        </p:nvSpPr>
        <p:spPr bwMode="auto">
          <a:xfrm rot="5400000">
            <a:off x="2552700" y="3162300"/>
            <a:ext cx="3810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0489" name="Oval 16">
            <a:extLst>
              <a:ext uri="{FF2B5EF4-FFF2-40B4-BE49-F238E27FC236}">
                <a16:creationId xmlns:a16="http://schemas.microsoft.com/office/drawing/2014/main" id="{10EDC336-12C7-4726-8D4A-9E83276D8E2C}"/>
              </a:ext>
            </a:extLst>
          </p:cNvPr>
          <p:cNvSpPr>
            <a:spLocks noChangeArrowheads="1"/>
          </p:cNvSpPr>
          <p:nvPr/>
        </p:nvSpPr>
        <p:spPr bwMode="auto">
          <a:xfrm rot="5400000">
            <a:off x="2552700" y="3543300"/>
            <a:ext cx="3810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0490" name="Oval 17">
            <a:extLst>
              <a:ext uri="{FF2B5EF4-FFF2-40B4-BE49-F238E27FC236}">
                <a16:creationId xmlns:a16="http://schemas.microsoft.com/office/drawing/2014/main" id="{CA6FDAAF-A989-442C-A617-FB24B491F219}"/>
              </a:ext>
            </a:extLst>
          </p:cNvPr>
          <p:cNvSpPr>
            <a:spLocks noChangeArrowheads="1"/>
          </p:cNvSpPr>
          <p:nvPr/>
        </p:nvSpPr>
        <p:spPr bwMode="auto">
          <a:xfrm rot="5400000">
            <a:off x="2552700" y="3924300"/>
            <a:ext cx="3810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0491" name="Oval 18">
            <a:extLst>
              <a:ext uri="{FF2B5EF4-FFF2-40B4-BE49-F238E27FC236}">
                <a16:creationId xmlns:a16="http://schemas.microsoft.com/office/drawing/2014/main" id="{F69AD969-AF70-43E2-933A-19D8ADD0B356}"/>
              </a:ext>
            </a:extLst>
          </p:cNvPr>
          <p:cNvSpPr>
            <a:spLocks noChangeArrowheads="1"/>
          </p:cNvSpPr>
          <p:nvPr/>
        </p:nvSpPr>
        <p:spPr bwMode="auto">
          <a:xfrm rot="5400000">
            <a:off x="2552700" y="4305300"/>
            <a:ext cx="3810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0492" name="Oval 19">
            <a:extLst>
              <a:ext uri="{FF2B5EF4-FFF2-40B4-BE49-F238E27FC236}">
                <a16:creationId xmlns:a16="http://schemas.microsoft.com/office/drawing/2014/main" id="{1EF39097-F55F-41B6-A2BC-61B12612DD42}"/>
              </a:ext>
            </a:extLst>
          </p:cNvPr>
          <p:cNvSpPr>
            <a:spLocks noChangeArrowheads="1"/>
          </p:cNvSpPr>
          <p:nvPr/>
        </p:nvSpPr>
        <p:spPr bwMode="auto">
          <a:xfrm rot="5400000">
            <a:off x="2552700" y="4686300"/>
            <a:ext cx="3810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0493" name="Oval 20">
            <a:extLst>
              <a:ext uri="{FF2B5EF4-FFF2-40B4-BE49-F238E27FC236}">
                <a16:creationId xmlns:a16="http://schemas.microsoft.com/office/drawing/2014/main" id="{8327E778-CF60-417E-9C50-2F8C80ECA7D8}"/>
              </a:ext>
            </a:extLst>
          </p:cNvPr>
          <p:cNvSpPr>
            <a:spLocks noChangeArrowheads="1"/>
          </p:cNvSpPr>
          <p:nvPr/>
        </p:nvSpPr>
        <p:spPr bwMode="auto">
          <a:xfrm rot="5400000">
            <a:off x="2552700" y="5067300"/>
            <a:ext cx="3810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0494" name="Oval 21">
            <a:extLst>
              <a:ext uri="{FF2B5EF4-FFF2-40B4-BE49-F238E27FC236}">
                <a16:creationId xmlns:a16="http://schemas.microsoft.com/office/drawing/2014/main" id="{52625A71-FEA4-4737-B224-3FA561B310E0}"/>
              </a:ext>
            </a:extLst>
          </p:cNvPr>
          <p:cNvSpPr>
            <a:spLocks noChangeArrowheads="1"/>
          </p:cNvSpPr>
          <p:nvPr/>
        </p:nvSpPr>
        <p:spPr bwMode="auto">
          <a:xfrm rot="5400000">
            <a:off x="2552700" y="5448300"/>
            <a:ext cx="3810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pic>
        <p:nvPicPr>
          <p:cNvPr id="20495" name="Picture 22" descr="HVLP_liegend_PSI">
            <a:extLst>
              <a:ext uri="{FF2B5EF4-FFF2-40B4-BE49-F238E27FC236}">
                <a16:creationId xmlns:a16="http://schemas.microsoft.com/office/drawing/2014/main" id="{9C995E5E-E6AE-4356-8F68-58D7E03FD1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3317">
            <a:off x="4191000" y="3124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 Box 26">
            <a:extLst>
              <a:ext uri="{FF2B5EF4-FFF2-40B4-BE49-F238E27FC236}">
                <a16:creationId xmlns:a16="http://schemas.microsoft.com/office/drawing/2014/main" id="{CBDBF3C7-5EE9-4018-A8E0-413E7BB95E3D}"/>
              </a:ext>
            </a:extLst>
          </p:cNvPr>
          <p:cNvSpPr txBox="1">
            <a:spLocks noChangeArrowheads="1"/>
          </p:cNvSpPr>
          <p:nvPr/>
        </p:nvSpPr>
        <p:spPr bwMode="auto">
          <a:xfrm>
            <a:off x="3124200" y="251460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a:t>5” – 7”*</a:t>
            </a:r>
          </a:p>
        </p:txBody>
      </p:sp>
      <p:sp>
        <p:nvSpPr>
          <p:cNvPr id="20497" name="Line 27">
            <a:extLst>
              <a:ext uri="{FF2B5EF4-FFF2-40B4-BE49-F238E27FC236}">
                <a16:creationId xmlns:a16="http://schemas.microsoft.com/office/drawing/2014/main" id="{C1CD3253-0255-4B2A-B9B2-8F3B637BCF0F}"/>
              </a:ext>
            </a:extLst>
          </p:cNvPr>
          <p:cNvSpPr>
            <a:spLocks noChangeShapeType="1"/>
          </p:cNvSpPr>
          <p:nvPr/>
        </p:nvSpPr>
        <p:spPr bwMode="auto">
          <a:xfrm>
            <a:off x="2971800" y="2971800"/>
            <a:ext cx="1371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Text Box 28">
            <a:extLst>
              <a:ext uri="{FF2B5EF4-FFF2-40B4-BE49-F238E27FC236}">
                <a16:creationId xmlns:a16="http://schemas.microsoft.com/office/drawing/2014/main" id="{E1C1E81A-4F56-4BDA-8595-3A83BFA5F3E5}"/>
              </a:ext>
            </a:extLst>
          </p:cNvPr>
          <p:cNvSpPr txBox="1">
            <a:spLocks noChangeArrowheads="1"/>
          </p:cNvSpPr>
          <p:nvPr/>
        </p:nvSpPr>
        <p:spPr bwMode="auto">
          <a:xfrm>
            <a:off x="6947333" y="4966565"/>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a:t>Gun perpendicular to surface</a:t>
            </a:r>
          </a:p>
        </p:txBody>
      </p:sp>
      <p:sp>
        <p:nvSpPr>
          <p:cNvPr id="20499" name="Text Box 31">
            <a:extLst>
              <a:ext uri="{FF2B5EF4-FFF2-40B4-BE49-F238E27FC236}">
                <a16:creationId xmlns:a16="http://schemas.microsoft.com/office/drawing/2014/main" id="{7E50B6EE-3B6A-4130-8A29-C4645598BE84}"/>
              </a:ext>
            </a:extLst>
          </p:cNvPr>
          <p:cNvSpPr txBox="1">
            <a:spLocks noChangeArrowheads="1"/>
          </p:cNvSpPr>
          <p:nvPr/>
        </p:nvSpPr>
        <p:spPr bwMode="auto">
          <a:xfrm>
            <a:off x="2971800" y="5973764"/>
            <a:ext cx="601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400" dirty="0"/>
              <a:t>*Distance may vary with some products. Follow manufacturers guidelines.</a:t>
            </a:r>
          </a:p>
        </p:txBody>
      </p:sp>
      <p:sp>
        <p:nvSpPr>
          <p:cNvPr id="21" name="Text Box 25">
            <a:extLst>
              <a:ext uri="{FF2B5EF4-FFF2-40B4-BE49-F238E27FC236}">
                <a16:creationId xmlns:a16="http://schemas.microsoft.com/office/drawing/2014/main" id="{B90D5894-8A4D-45AF-ABA5-6286FA17940C}"/>
              </a:ext>
            </a:extLst>
          </p:cNvPr>
          <p:cNvSpPr txBox="1">
            <a:spLocks noChangeArrowheads="1"/>
          </p:cNvSpPr>
          <p:nvPr/>
        </p:nvSpPr>
        <p:spPr>
          <a:xfrm>
            <a:off x="6734175" y="1600201"/>
            <a:ext cx="4184148" cy="4525963"/>
          </a:xfrm>
          <a:prstGeom prst="rect">
            <a:avLst/>
          </a:prstGeom>
          <a:noFill/>
          <a:ln/>
        </p:spPr>
        <p:txBody>
          <a:bodyPr/>
          <a:lstStyle>
            <a:lvl1pPr marL="0" indent="0" algn="l" rtl="0" eaLnBrk="1" fontAlgn="base" hangingPunct="1">
              <a:lnSpc>
                <a:spcPts val="2400"/>
              </a:lnSpc>
              <a:spcBef>
                <a:spcPts val="600"/>
              </a:spcBef>
              <a:spcAft>
                <a:spcPts val="600"/>
              </a:spcAft>
              <a:buClr>
                <a:schemeClr val="tx1"/>
              </a:buClr>
              <a:buFont typeface="Arial" pitchFamily="34" charset="0"/>
              <a:buNone/>
              <a:defRPr sz="2000" baseline="0">
                <a:solidFill>
                  <a:srgbClr val="000000"/>
                </a:solidFill>
                <a:latin typeface="+mn-lt"/>
                <a:ea typeface="+mn-ea"/>
                <a:cs typeface="+mn-cs"/>
              </a:defRPr>
            </a:lvl1pPr>
            <a:lvl2pPr marL="365760" indent="-137160" algn="l" rtl="0" eaLnBrk="1" fontAlgn="base" hangingPunct="1">
              <a:lnSpc>
                <a:spcPts val="2400"/>
              </a:lnSpc>
              <a:spcBef>
                <a:spcPts val="600"/>
              </a:spcBef>
              <a:spcAft>
                <a:spcPts val="600"/>
              </a:spcAft>
              <a:buClr>
                <a:schemeClr val="tx1"/>
              </a:buClr>
              <a:buFont typeface="Arial" pitchFamily="34" charset="0"/>
              <a:buChar char="•"/>
              <a:defRPr sz="2000">
                <a:solidFill>
                  <a:srgbClr val="000000"/>
                </a:solidFill>
                <a:latin typeface="+mn-lt"/>
              </a:defRPr>
            </a:lvl2pPr>
            <a:lvl3pPr marL="594360" indent="-137160" algn="l" rtl="0" eaLnBrk="1" fontAlgn="base" hangingPunct="1">
              <a:lnSpc>
                <a:spcPts val="2200"/>
              </a:lnSpc>
              <a:spcBef>
                <a:spcPts val="600"/>
              </a:spcBef>
              <a:spcAft>
                <a:spcPts val="600"/>
              </a:spcAft>
              <a:buClr>
                <a:schemeClr val="tx1"/>
              </a:buClr>
              <a:buFont typeface="Arial" pitchFamily="34" charset="0"/>
              <a:buChar char="–"/>
              <a:defRPr sz="1800">
                <a:solidFill>
                  <a:srgbClr val="000000"/>
                </a:solidFill>
                <a:latin typeface="+mn-lt"/>
              </a:defRPr>
            </a:lvl3pPr>
            <a:lvl4pPr marL="822960" indent="-137160" algn="l" rtl="0" eaLnBrk="1" fontAlgn="base" hangingPunct="1">
              <a:lnSpc>
                <a:spcPts val="2000"/>
              </a:lnSpc>
              <a:spcBef>
                <a:spcPts val="400"/>
              </a:spcBef>
              <a:spcAft>
                <a:spcPts val="400"/>
              </a:spcAft>
              <a:buClr>
                <a:schemeClr val="tx1"/>
              </a:buClr>
              <a:buSzPct val="100000"/>
              <a:buFont typeface="Arial" pitchFamily="34" charset="0"/>
              <a:buChar char="•"/>
              <a:defRPr sz="1600">
                <a:solidFill>
                  <a:srgbClr val="000000"/>
                </a:solidFill>
                <a:latin typeface="+mn-lt"/>
              </a:defRPr>
            </a:lvl4pPr>
            <a:lvl5pPr marL="1051560" indent="-137160" algn="l" rtl="0" eaLnBrk="1" fontAlgn="base" hangingPunct="1">
              <a:lnSpc>
                <a:spcPts val="2000"/>
              </a:lnSpc>
              <a:spcBef>
                <a:spcPts val="400"/>
              </a:spcBef>
              <a:spcAft>
                <a:spcPts val="400"/>
              </a:spcAft>
              <a:buClr>
                <a:schemeClr val="tx1"/>
              </a:buClr>
              <a:buSzPct val="80000"/>
              <a:buFont typeface="Arial" pitchFamily="34" charset="0"/>
              <a:buChar char="–"/>
              <a:defRPr sz="1600">
                <a:solidFill>
                  <a:srgbClr val="000000"/>
                </a:solidFill>
                <a:latin typeface="+mn-lt"/>
              </a:defRPr>
            </a:lvl5pPr>
            <a:lvl6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6pPr>
            <a:lvl7pPr marL="1051560" indent="-137160" algn="l" rtl="0" eaLnBrk="1" fontAlgn="base" hangingPunct="1">
              <a:lnSpc>
                <a:spcPts val="2000"/>
              </a:lnSpc>
              <a:spcBef>
                <a:spcPts val="400"/>
              </a:spcBef>
              <a:spcAft>
                <a:spcPts val="400"/>
              </a:spcAft>
              <a:buClrTx/>
              <a:buSzPct val="80000"/>
              <a:buFont typeface="Wingdings" pitchFamily="2" charset="2"/>
              <a:buChar char="§"/>
              <a:defRPr sz="1600">
                <a:solidFill>
                  <a:srgbClr val="000000"/>
                </a:solidFill>
                <a:latin typeface="+mn-lt"/>
              </a:defRPr>
            </a:lvl7pPr>
            <a:lvl8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8pPr>
            <a:lvl9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9pPr>
          </a:lstStyle>
          <a:p>
            <a:pPr marL="290513" indent="-228600">
              <a:buFontTx/>
              <a:buChar char="•"/>
              <a:defRPr/>
            </a:pPr>
            <a:r>
              <a:rPr lang="en-US" kern="0" dirty="0"/>
              <a:t>Good Transfer Efficiency</a:t>
            </a:r>
          </a:p>
          <a:p>
            <a:pPr marL="290513" indent="-228600">
              <a:buFontTx/>
              <a:buChar char="•"/>
              <a:defRPr/>
            </a:pPr>
            <a:r>
              <a:rPr lang="en-US" kern="0" dirty="0"/>
              <a:t>Wet film</a:t>
            </a:r>
          </a:p>
          <a:p>
            <a:pPr marL="290513" indent="-228600">
              <a:buFontTx/>
              <a:buChar char="•"/>
              <a:defRPr/>
            </a:pPr>
            <a:r>
              <a:rPr lang="en-US" kern="0" dirty="0"/>
              <a:t>Uniform finish</a:t>
            </a:r>
          </a:p>
          <a:p>
            <a:pPr marL="290513" indent="-228600">
              <a:buFontTx/>
              <a:buChar char="•"/>
              <a:defRPr/>
            </a:pPr>
            <a:r>
              <a:rPr lang="en-US" kern="0" dirty="0"/>
              <a:t>Faster coverage</a:t>
            </a:r>
          </a:p>
          <a:p>
            <a:pPr marL="290513" indent="-228600">
              <a:buFontTx/>
              <a:buChar char="•"/>
              <a:defRPr/>
            </a:pPr>
            <a:r>
              <a:rPr lang="en-US" kern="0" dirty="0"/>
              <a:t>Better gloss in clearcoat</a:t>
            </a:r>
          </a:p>
          <a:p>
            <a:pPr marL="290513" indent="-228600">
              <a:buFontTx/>
              <a:buChar char="•"/>
              <a:defRPr/>
            </a:pPr>
            <a:r>
              <a:rPr lang="en-US" kern="0" dirty="0"/>
              <a:t>Key – right distance for the product</a:t>
            </a:r>
          </a:p>
          <a:p>
            <a:pPr>
              <a:spcBef>
                <a:spcPct val="0"/>
              </a:spcBef>
              <a:spcAft>
                <a:spcPct val="0"/>
              </a:spcAft>
              <a:buFontTx/>
              <a:buChar char="•"/>
              <a:defRPr/>
            </a:pPr>
            <a:endParaRPr lang="en-US" kern="0" dirty="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70449-809E-4369-8FF7-DDB654F1592E}"/>
              </a:ext>
            </a:extLst>
          </p:cNvPr>
          <p:cNvSpPr>
            <a:spLocks noGrp="1"/>
          </p:cNvSpPr>
          <p:nvPr>
            <p:ph sz="quarter" idx="13"/>
          </p:nvPr>
        </p:nvSpPr>
        <p:spPr/>
        <p:txBody>
          <a:bodyPr>
            <a:normAutofit fontScale="92500" lnSpcReduction="20000"/>
          </a:bodyPr>
          <a:lstStyle/>
          <a:p>
            <a:r>
              <a:rPr lang="en-US" altLang="en-US" dirty="0"/>
              <a:t>Fluid Tip Selection</a:t>
            </a:r>
            <a:endParaRPr lang="en-US" dirty="0"/>
          </a:p>
        </p:txBody>
      </p:sp>
      <p:sp>
        <p:nvSpPr>
          <p:cNvPr id="100355" name="Rectangle 3">
            <a:extLst>
              <a:ext uri="{FF2B5EF4-FFF2-40B4-BE49-F238E27FC236}">
                <a16:creationId xmlns:a16="http://schemas.microsoft.com/office/drawing/2014/main" id="{D82E2F2A-F015-422D-AC8A-9B534CB8E46C}"/>
              </a:ext>
            </a:extLst>
          </p:cNvPr>
          <p:cNvSpPr>
            <a:spLocks noGrp="1" noChangeArrowheads="1"/>
          </p:cNvSpPr>
          <p:nvPr>
            <p:ph type="body" sz="quarter" idx="14"/>
          </p:nvPr>
        </p:nvSpPr>
        <p:spPr/>
        <p:txBody>
          <a:bodyPr>
            <a:normAutofit/>
          </a:bodyPr>
          <a:lstStyle/>
          <a:p>
            <a:pPr marL="342900" indent="-342900">
              <a:defRPr/>
            </a:pPr>
            <a:r>
              <a:rPr lang="en-US" sz="2000" dirty="0"/>
              <a:t> Fluid tip selection is critical to efficient delivery of product</a:t>
            </a:r>
          </a:p>
          <a:p>
            <a:pPr marL="342900" indent="-342900">
              <a:defRPr/>
            </a:pPr>
            <a:r>
              <a:rPr lang="en-US" sz="2000" dirty="0"/>
              <a:t> Select tip based on product and gun manufacturer recommendations</a:t>
            </a:r>
          </a:p>
          <a:p>
            <a:pPr marL="342900" indent="-342900">
              <a:defRPr/>
            </a:pPr>
            <a:r>
              <a:rPr lang="en-US" sz="2000" dirty="0"/>
              <a:t> Recommendations can be found in Technical Data Sheets and Manuals at </a:t>
            </a:r>
            <a:r>
              <a:rPr lang="en-US" sz="2000" dirty="0">
                <a:hlinkClick r:id="rId3"/>
              </a:rPr>
              <a:t>www.axaltacoatingsystems.com</a:t>
            </a:r>
            <a:endParaRPr lang="en-US" sz="2000" dirty="0"/>
          </a:p>
          <a:p>
            <a:pPr eaLnBrk="1" hangingPunct="1">
              <a:defRPr/>
            </a:pPr>
            <a:endParaRPr lang="en-US" sz="2000" dirty="0"/>
          </a:p>
        </p:txBody>
      </p:sp>
      <p:sp>
        <p:nvSpPr>
          <p:cNvPr id="4" name="Slide Number Placeholder 3">
            <a:extLst>
              <a:ext uri="{FF2B5EF4-FFF2-40B4-BE49-F238E27FC236}">
                <a16:creationId xmlns:a16="http://schemas.microsoft.com/office/drawing/2014/main" id="{AE1ACED4-F669-43B4-AA22-306827BA4291}"/>
              </a:ext>
            </a:extLst>
          </p:cNvPr>
          <p:cNvSpPr>
            <a:spLocks noGrp="1"/>
          </p:cNvSpPr>
          <p:nvPr>
            <p:ph type="sldNum" sz="quarter" idx="4294967295"/>
          </p:nvPr>
        </p:nvSpPr>
        <p:spPr>
          <a:xfrm>
            <a:off x="9448800" y="6356350"/>
            <a:ext cx="2743200" cy="365125"/>
          </a:xfrm>
        </p:spPr>
        <p:txBody>
          <a:bodyPr/>
          <a:lstStyle/>
          <a:p>
            <a:pPr>
              <a:defRPr/>
            </a:pPr>
            <a:fld id="{18F4E730-58BF-4533-AEF0-4979EDD69106}"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9753D-27A1-4D6A-B07A-6F58A55FAB48}"/>
              </a:ext>
            </a:extLst>
          </p:cNvPr>
          <p:cNvSpPr>
            <a:spLocks noGrp="1"/>
          </p:cNvSpPr>
          <p:nvPr>
            <p:ph sz="quarter" idx="13"/>
          </p:nvPr>
        </p:nvSpPr>
        <p:spPr/>
        <p:txBody>
          <a:bodyPr>
            <a:normAutofit fontScale="92500" lnSpcReduction="20000"/>
          </a:bodyPr>
          <a:lstStyle/>
          <a:p>
            <a:r>
              <a:rPr lang="en-US" altLang="en-US" dirty="0"/>
              <a:t>Fluid tip comparison and activity</a:t>
            </a:r>
            <a:endParaRPr lang="en-US" dirty="0"/>
          </a:p>
        </p:txBody>
      </p:sp>
      <p:sp>
        <p:nvSpPr>
          <p:cNvPr id="24579" name="Rectangle 3">
            <a:extLst>
              <a:ext uri="{FF2B5EF4-FFF2-40B4-BE49-F238E27FC236}">
                <a16:creationId xmlns:a16="http://schemas.microsoft.com/office/drawing/2014/main" id="{44A8B25D-06DE-4C8F-8D37-76ADDA7154A5}"/>
              </a:ext>
            </a:extLst>
          </p:cNvPr>
          <p:cNvSpPr>
            <a:spLocks noGrp="1" noChangeArrowheads="1"/>
          </p:cNvSpPr>
          <p:nvPr>
            <p:ph type="body" sz="quarter" idx="14"/>
          </p:nvPr>
        </p:nvSpPr>
        <p:spPr>
          <a:xfrm>
            <a:off x="402723" y="947901"/>
            <a:ext cx="6455277" cy="4435237"/>
          </a:xfrm>
        </p:spPr>
        <p:txBody>
          <a:bodyPr>
            <a:normAutofit/>
          </a:bodyPr>
          <a:lstStyle/>
          <a:p>
            <a:pPr eaLnBrk="1" hangingPunct="1">
              <a:spcBef>
                <a:spcPct val="0"/>
              </a:spcBef>
            </a:pPr>
            <a:r>
              <a:rPr lang="en-US" altLang="en-US" sz="2000" dirty="0"/>
              <a:t>Notice difference between a 1.4 and 1.3 tip, both sprayed at 29 psi with proper gun set ups:</a:t>
            </a:r>
          </a:p>
          <a:p>
            <a:pPr eaLnBrk="1" hangingPunct="1">
              <a:spcBef>
                <a:spcPct val="0"/>
              </a:spcBef>
            </a:pPr>
            <a:endParaRPr lang="en-US" altLang="en-US" sz="2000" dirty="0"/>
          </a:p>
          <a:p>
            <a:pPr eaLnBrk="1" hangingPunct="1">
              <a:spcBef>
                <a:spcPct val="0"/>
              </a:spcBef>
            </a:pPr>
            <a:endParaRPr lang="en-US" altLang="en-US" sz="2000" dirty="0"/>
          </a:p>
          <a:p>
            <a:pPr eaLnBrk="1" hangingPunct="1">
              <a:spcBef>
                <a:spcPct val="0"/>
              </a:spcBef>
            </a:pPr>
            <a:endParaRPr lang="en-US" altLang="en-US" sz="2000" dirty="0"/>
          </a:p>
          <a:p>
            <a:pPr eaLnBrk="1" hangingPunct="1">
              <a:spcBef>
                <a:spcPct val="0"/>
              </a:spcBef>
            </a:pPr>
            <a:endParaRPr lang="en-US" altLang="en-US" sz="2000" dirty="0"/>
          </a:p>
          <a:p>
            <a:pPr eaLnBrk="1" hangingPunct="1">
              <a:spcBef>
                <a:spcPct val="0"/>
              </a:spcBef>
            </a:pPr>
            <a:endParaRPr lang="en-US" altLang="en-US" sz="2000" dirty="0"/>
          </a:p>
          <a:p>
            <a:pPr eaLnBrk="1" hangingPunct="1">
              <a:spcBef>
                <a:spcPct val="0"/>
              </a:spcBef>
            </a:pPr>
            <a:endParaRPr lang="en-US" altLang="en-US" sz="2000" dirty="0"/>
          </a:p>
          <a:p>
            <a:pPr eaLnBrk="1" hangingPunct="1">
              <a:spcBef>
                <a:spcPct val="0"/>
              </a:spcBef>
            </a:pPr>
            <a:endParaRPr lang="en-US" altLang="en-US" sz="2000" dirty="0"/>
          </a:p>
          <a:p>
            <a:pPr eaLnBrk="1" hangingPunct="1">
              <a:spcBef>
                <a:spcPct val="0"/>
              </a:spcBef>
            </a:pPr>
            <a:endParaRPr lang="en-US" altLang="en-US" sz="2000" dirty="0"/>
          </a:p>
          <a:p>
            <a:pPr eaLnBrk="1" hangingPunct="1">
              <a:spcBef>
                <a:spcPct val="0"/>
              </a:spcBef>
            </a:pPr>
            <a:endParaRPr lang="en-US" altLang="en-US" sz="2000" dirty="0"/>
          </a:p>
          <a:p>
            <a:pPr eaLnBrk="1" hangingPunct="1">
              <a:spcBef>
                <a:spcPct val="0"/>
              </a:spcBef>
            </a:pPr>
            <a:endParaRPr lang="en-US" altLang="en-US" sz="2000" dirty="0"/>
          </a:p>
          <a:p>
            <a:pPr eaLnBrk="1" hangingPunct="1">
              <a:spcBef>
                <a:spcPct val="0"/>
              </a:spcBef>
            </a:pPr>
            <a:r>
              <a:rPr lang="en-US" altLang="en-US" sz="2000" dirty="0"/>
              <a:t>Take time now to check the products and guns you use…</a:t>
            </a:r>
          </a:p>
        </p:txBody>
      </p:sp>
      <p:sp>
        <p:nvSpPr>
          <p:cNvPr id="7" name="Slide Number Placeholder 3">
            <a:extLst>
              <a:ext uri="{FF2B5EF4-FFF2-40B4-BE49-F238E27FC236}">
                <a16:creationId xmlns:a16="http://schemas.microsoft.com/office/drawing/2014/main" id="{35F8FF0B-B26B-4165-9FCB-1A2664D8B389}"/>
              </a:ext>
            </a:extLst>
          </p:cNvPr>
          <p:cNvSpPr>
            <a:spLocks noGrp="1"/>
          </p:cNvSpPr>
          <p:nvPr>
            <p:ph type="sldNum" sz="quarter" idx="4294967295"/>
          </p:nvPr>
        </p:nvSpPr>
        <p:spPr>
          <a:xfrm>
            <a:off x="9448800" y="6356350"/>
            <a:ext cx="2743200" cy="365125"/>
          </a:xfrm>
        </p:spPr>
        <p:txBody>
          <a:bodyPr/>
          <a:lstStyle/>
          <a:p>
            <a:pPr>
              <a:defRPr/>
            </a:pPr>
            <a:fld id="{358B8C85-2320-458B-8C32-5FDC67996BB1}" type="slidenum">
              <a:rPr lang="en-US"/>
              <a:pPr>
                <a:defRPr/>
              </a:pPr>
              <a:t>15</a:t>
            </a:fld>
            <a:endParaRPr lang="en-US"/>
          </a:p>
        </p:txBody>
      </p:sp>
      <p:pic>
        <p:nvPicPr>
          <p:cNvPr id="24581" name="Picture 4" descr="100-0010_IMG">
            <a:extLst>
              <a:ext uri="{FF2B5EF4-FFF2-40B4-BE49-F238E27FC236}">
                <a16:creationId xmlns:a16="http://schemas.microsoft.com/office/drawing/2014/main" id="{7854CA0F-6094-4DC6-9DFE-9D1BE45B4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89" r="8789"/>
          <a:stretch>
            <a:fillRect/>
          </a:stretch>
        </p:blipFill>
        <p:spPr bwMode="auto">
          <a:xfrm>
            <a:off x="7078085" y="2286000"/>
            <a:ext cx="3966297" cy="391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Line 6">
            <a:extLst>
              <a:ext uri="{FF2B5EF4-FFF2-40B4-BE49-F238E27FC236}">
                <a16:creationId xmlns:a16="http://schemas.microsoft.com/office/drawing/2014/main" id="{A7A884DB-F803-460E-A2D9-C81895A09285}"/>
              </a:ext>
            </a:extLst>
          </p:cNvPr>
          <p:cNvSpPr>
            <a:spLocks noChangeShapeType="1"/>
          </p:cNvSpPr>
          <p:nvPr/>
        </p:nvSpPr>
        <p:spPr bwMode="auto">
          <a:xfrm>
            <a:off x="8382000" y="10668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a:extLst>
              <a:ext uri="{FF2B5EF4-FFF2-40B4-BE49-F238E27FC236}">
                <a16:creationId xmlns:a16="http://schemas.microsoft.com/office/drawing/2014/main" id="{55EB232C-E772-41ED-ABD7-44EBAB13F388}"/>
              </a:ext>
            </a:extLst>
          </p:cNvPr>
          <p:cNvSpPr>
            <a:spLocks noChangeShapeType="1"/>
          </p:cNvSpPr>
          <p:nvPr/>
        </p:nvSpPr>
        <p:spPr bwMode="auto">
          <a:xfrm>
            <a:off x="9753600" y="10668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9B5FCA-61B7-43A9-9EFF-3D1223667A33}"/>
              </a:ext>
            </a:extLst>
          </p:cNvPr>
          <p:cNvSpPr>
            <a:spLocks noGrp="1"/>
          </p:cNvSpPr>
          <p:nvPr>
            <p:ph sz="quarter" idx="13"/>
          </p:nvPr>
        </p:nvSpPr>
        <p:spPr/>
        <p:txBody>
          <a:bodyPr>
            <a:normAutofit fontScale="92500" lnSpcReduction="20000"/>
          </a:bodyPr>
          <a:lstStyle/>
          <a:p>
            <a:r>
              <a:rPr lang="en-US" altLang="en-US" dirty="0"/>
              <a:t>Viscosity</a:t>
            </a:r>
            <a:endParaRPr lang="en-US" dirty="0"/>
          </a:p>
        </p:txBody>
      </p:sp>
      <p:sp>
        <p:nvSpPr>
          <p:cNvPr id="26627" name="Rectangle 3">
            <a:extLst>
              <a:ext uri="{FF2B5EF4-FFF2-40B4-BE49-F238E27FC236}">
                <a16:creationId xmlns:a16="http://schemas.microsoft.com/office/drawing/2014/main" id="{98F28E7A-58B9-4EB3-98E8-192A664660ED}"/>
              </a:ext>
            </a:extLst>
          </p:cNvPr>
          <p:cNvSpPr>
            <a:spLocks noGrp="1" noChangeArrowheads="1"/>
          </p:cNvSpPr>
          <p:nvPr>
            <p:ph type="body" sz="quarter" idx="14"/>
          </p:nvPr>
        </p:nvSpPr>
        <p:spPr/>
        <p:txBody>
          <a:bodyPr>
            <a:normAutofit/>
          </a:bodyPr>
          <a:lstStyle/>
          <a:p>
            <a:pPr eaLnBrk="1" hangingPunct="1">
              <a:spcBef>
                <a:spcPct val="0"/>
              </a:spcBef>
            </a:pPr>
            <a:r>
              <a:rPr lang="en-US" altLang="en-US" sz="2000" dirty="0"/>
              <a:t>Properly thinned product results in uniform pattern and better results</a:t>
            </a:r>
          </a:p>
          <a:p>
            <a:pPr eaLnBrk="1" hangingPunct="1">
              <a:spcBef>
                <a:spcPct val="0"/>
              </a:spcBef>
            </a:pPr>
            <a:r>
              <a:rPr lang="en-US" altLang="en-US" sz="2000" dirty="0"/>
              <a:t>Note difference between under-thinned and properly thinned material:</a:t>
            </a:r>
          </a:p>
        </p:txBody>
      </p:sp>
      <p:pic>
        <p:nvPicPr>
          <p:cNvPr id="26629" name="Picture 4" descr="100-0008_IMG">
            <a:extLst>
              <a:ext uri="{FF2B5EF4-FFF2-40B4-BE49-F238E27FC236}">
                <a16:creationId xmlns:a16="http://schemas.microsoft.com/office/drawing/2014/main" id="{F6410E81-9CCB-4FE7-8670-FB87D5441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89" r="8789"/>
          <a:stretch>
            <a:fillRect/>
          </a:stretch>
        </p:blipFill>
        <p:spPr bwMode="auto">
          <a:xfrm>
            <a:off x="6629400" y="1854251"/>
            <a:ext cx="4419600" cy="436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Line 5">
            <a:extLst>
              <a:ext uri="{FF2B5EF4-FFF2-40B4-BE49-F238E27FC236}">
                <a16:creationId xmlns:a16="http://schemas.microsoft.com/office/drawing/2014/main" id="{F277881A-13A6-4CB4-AF45-C1EAC79D6DB2}"/>
              </a:ext>
            </a:extLst>
          </p:cNvPr>
          <p:cNvSpPr>
            <a:spLocks noChangeShapeType="1"/>
          </p:cNvSpPr>
          <p:nvPr/>
        </p:nvSpPr>
        <p:spPr bwMode="auto">
          <a:xfrm>
            <a:off x="6477000" y="3200400"/>
            <a:ext cx="762000" cy="3117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Line 6">
            <a:extLst>
              <a:ext uri="{FF2B5EF4-FFF2-40B4-BE49-F238E27FC236}">
                <a16:creationId xmlns:a16="http://schemas.microsoft.com/office/drawing/2014/main" id="{4E119B2E-0D6B-473D-B89F-83B4ACD8E4AD}"/>
              </a:ext>
            </a:extLst>
          </p:cNvPr>
          <p:cNvSpPr>
            <a:spLocks noChangeShapeType="1"/>
          </p:cNvSpPr>
          <p:nvPr/>
        </p:nvSpPr>
        <p:spPr bwMode="auto">
          <a:xfrm flipH="1">
            <a:off x="10005729" y="2985655"/>
            <a:ext cx="1219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180D77-B526-4327-ADA1-ED861C94BD01}"/>
              </a:ext>
            </a:extLst>
          </p:cNvPr>
          <p:cNvSpPr>
            <a:spLocks noGrp="1"/>
          </p:cNvSpPr>
          <p:nvPr>
            <p:ph sz="quarter" idx="13"/>
          </p:nvPr>
        </p:nvSpPr>
        <p:spPr/>
        <p:txBody>
          <a:bodyPr>
            <a:normAutofit fontScale="92500" lnSpcReduction="20000"/>
          </a:bodyPr>
          <a:lstStyle/>
          <a:p>
            <a:r>
              <a:rPr lang="en-US" altLang="en-US" dirty="0"/>
              <a:t>Overlap</a:t>
            </a:r>
            <a:endParaRPr lang="en-US" dirty="0"/>
          </a:p>
        </p:txBody>
      </p:sp>
      <p:sp>
        <p:nvSpPr>
          <p:cNvPr id="27651" name="Rectangle 124">
            <a:extLst>
              <a:ext uri="{FF2B5EF4-FFF2-40B4-BE49-F238E27FC236}">
                <a16:creationId xmlns:a16="http://schemas.microsoft.com/office/drawing/2014/main" id="{F4C0324D-AAF3-4ABA-B1DD-7ABEFE32D1D2}"/>
              </a:ext>
            </a:extLst>
          </p:cNvPr>
          <p:cNvSpPr>
            <a:spLocks noGrp="1" noChangeArrowheads="1"/>
          </p:cNvSpPr>
          <p:nvPr>
            <p:ph type="body" sz="quarter" idx="14"/>
          </p:nvPr>
        </p:nvSpPr>
        <p:spPr/>
        <p:txBody>
          <a:bodyPr>
            <a:normAutofit/>
          </a:bodyPr>
          <a:lstStyle/>
          <a:p>
            <a:pPr eaLnBrk="1" hangingPunct="1">
              <a:spcBef>
                <a:spcPct val="0"/>
              </a:spcBef>
            </a:pPr>
            <a:r>
              <a:rPr lang="en-US" altLang="en-US" sz="2000" dirty="0"/>
              <a:t>Proper overlap with today’s guns is 65% - 75% for proper application</a:t>
            </a:r>
          </a:p>
          <a:p>
            <a:pPr eaLnBrk="1" hangingPunct="1">
              <a:spcBef>
                <a:spcPct val="0"/>
              </a:spcBef>
            </a:pPr>
            <a:endParaRPr lang="en-US" altLang="en-US" sz="2000" dirty="0"/>
          </a:p>
          <a:p>
            <a:pPr eaLnBrk="1" hangingPunct="1">
              <a:spcBef>
                <a:spcPct val="0"/>
              </a:spcBef>
            </a:pPr>
            <a:r>
              <a:rPr lang="en-US" altLang="en-US" sz="2000" dirty="0"/>
              <a:t>Proper overlap results in:</a:t>
            </a:r>
          </a:p>
          <a:p>
            <a:pPr lvl="1" eaLnBrk="1" hangingPunct="1">
              <a:spcBef>
                <a:spcPct val="0"/>
              </a:spcBef>
            </a:pPr>
            <a:r>
              <a:rPr lang="en-US" altLang="en-US" sz="2000" b="1" dirty="0"/>
              <a:t>Less mottling</a:t>
            </a:r>
          </a:p>
          <a:p>
            <a:pPr lvl="1" eaLnBrk="1" hangingPunct="1">
              <a:spcBef>
                <a:spcPct val="0"/>
              </a:spcBef>
            </a:pPr>
            <a:r>
              <a:rPr lang="en-US" altLang="en-US" sz="2000" b="1" dirty="0"/>
              <a:t>Less striping of metallic colors</a:t>
            </a:r>
          </a:p>
          <a:p>
            <a:pPr lvl="1" eaLnBrk="1" hangingPunct="1">
              <a:spcBef>
                <a:spcPct val="0"/>
              </a:spcBef>
            </a:pPr>
            <a:r>
              <a:rPr lang="en-US" altLang="en-US" sz="2000" b="1" dirty="0"/>
              <a:t>Consistent film build</a:t>
            </a:r>
          </a:p>
          <a:p>
            <a:pPr lvl="1" eaLnBrk="1" hangingPunct="1">
              <a:spcBef>
                <a:spcPct val="0"/>
              </a:spcBef>
            </a:pPr>
            <a:r>
              <a:rPr lang="en-US" altLang="en-US" sz="2000" b="1" dirty="0"/>
              <a:t>Even texture </a:t>
            </a:r>
          </a:p>
          <a:p>
            <a:pPr lvl="1" eaLnBrk="1" hangingPunct="1">
              <a:spcBef>
                <a:spcPct val="0"/>
              </a:spcBef>
            </a:pPr>
            <a:r>
              <a:rPr lang="en-US" altLang="en-US" sz="2000" b="1" dirty="0"/>
              <a:t>Material saving</a:t>
            </a:r>
          </a:p>
        </p:txBody>
      </p:sp>
      <p:sp>
        <p:nvSpPr>
          <p:cNvPr id="68" name="Slide Number Placeholder 3">
            <a:extLst>
              <a:ext uri="{FF2B5EF4-FFF2-40B4-BE49-F238E27FC236}">
                <a16:creationId xmlns:a16="http://schemas.microsoft.com/office/drawing/2014/main" id="{E1C8958E-0DCC-41E4-98E2-4FF90652AC12}"/>
              </a:ext>
            </a:extLst>
          </p:cNvPr>
          <p:cNvSpPr>
            <a:spLocks noGrp="1"/>
          </p:cNvSpPr>
          <p:nvPr>
            <p:ph type="sldNum" sz="quarter" idx="4294967295"/>
          </p:nvPr>
        </p:nvSpPr>
        <p:spPr>
          <a:xfrm>
            <a:off x="9448800" y="6356350"/>
            <a:ext cx="2743200" cy="365125"/>
          </a:xfrm>
        </p:spPr>
        <p:txBody>
          <a:bodyPr/>
          <a:lstStyle/>
          <a:p>
            <a:pPr>
              <a:defRPr/>
            </a:pPr>
            <a:fld id="{1F002BD7-112A-4386-AB7F-8A5E1A0A36C9}" type="slidenum">
              <a:rPr lang="en-US"/>
              <a:pPr>
                <a:defRPr/>
              </a:pPr>
              <a:t>17</a:t>
            </a:fld>
            <a:endParaRPr lang="en-US"/>
          </a:p>
        </p:txBody>
      </p:sp>
      <p:grpSp>
        <p:nvGrpSpPr>
          <p:cNvPr id="27653" name="Group 125">
            <a:extLst>
              <a:ext uri="{FF2B5EF4-FFF2-40B4-BE49-F238E27FC236}">
                <a16:creationId xmlns:a16="http://schemas.microsoft.com/office/drawing/2014/main" id="{3D8891B6-53EF-409D-A08C-07FF517ABF89}"/>
              </a:ext>
            </a:extLst>
          </p:cNvPr>
          <p:cNvGrpSpPr>
            <a:grpSpLocks/>
          </p:cNvGrpSpPr>
          <p:nvPr/>
        </p:nvGrpSpPr>
        <p:grpSpPr bwMode="auto">
          <a:xfrm>
            <a:off x="2089150" y="4362450"/>
            <a:ext cx="3702050" cy="1581150"/>
            <a:chOff x="881" y="1836"/>
            <a:chExt cx="2332" cy="996"/>
          </a:xfrm>
        </p:grpSpPr>
        <p:grpSp>
          <p:nvGrpSpPr>
            <p:cNvPr id="27686" name="Group 126">
              <a:extLst>
                <a:ext uri="{FF2B5EF4-FFF2-40B4-BE49-F238E27FC236}">
                  <a16:creationId xmlns:a16="http://schemas.microsoft.com/office/drawing/2014/main" id="{17DD1283-BA7F-49D7-8734-899497C2B1BB}"/>
                </a:ext>
              </a:extLst>
            </p:cNvPr>
            <p:cNvGrpSpPr>
              <a:grpSpLocks/>
            </p:cNvGrpSpPr>
            <p:nvPr/>
          </p:nvGrpSpPr>
          <p:grpSpPr bwMode="auto">
            <a:xfrm>
              <a:off x="1650" y="1836"/>
              <a:ext cx="899" cy="461"/>
              <a:chOff x="1650" y="1836"/>
              <a:chExt cx="899" cy="461"/>
            </a:xfrm>
          </p:grpSpPr>
          <p:sp>
            <p:nvSpPr>
              <p:cNvPr id="27711" name="AutoShape 127">
                <a:extLst>
                  <a:ext uri="{FF2B5EF4-FFF2-40B4-BE49-F238E27FC236}">
                    <a16:creationId xmlns:a16="http://schemas.microsoft.com/office/drawing/2014/main" id="{6B497306-87C7-4D65-AE0E-049D19ECB52C}"/>
                  </a:ext>
                </a:extLst>
              </p:cNvPr>
              <p:cNvSpPr>
                <a:spLocks noChangeArrowheads="1"/>
              </p:cNvSpPr>
              <p:nvPr/>
            </p:nvSpPr>
            <p:spPr bwMode="auto">
              <a:xfrm rot="-5400000">
                <a:off x="1885" y="1683"/>
                <a:ext cx="454" cy="768"/>
              </a:xfrm>
              <a:prstGeom prst="flowChartMerge">
                <a:avLst/>
              </a:prstGeom>
              <a:solidFill>
                <a:schemeClr val="bg1"/>
              </a:solidFill>
              <a:ln w="9525" cap="rnd">
                <a:solidFill>
                  <a:srgbClr val="5F5F5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nvGrpSpPr>
              <p:cNvPr id="27712" name="Group 128">
                <a:extLst>
                  <a:ext uri="{FF2B5EF4-FFF2-40B4-BE49-F238E27FC236}">
                    <a16:creationId xmlns:a16="http://schemas.microsoft.com/office/drawing/2014/main" id="{8CFD01B8-A91F-4E96-B58C-8871D41A18E3}"/>
                  </a:ext>
                </a:extLst>
              </p:cNvPr>
              <p:cNvGrpSpPr>
                <a:grpSpLocks/>
              </p:cNvGrpSpPr>
              <p:nvPr/>
            </p:nvGrpSpPr>
            <p:grpSpPr bwMode="auto">
              <a:xfrm rot="-5400000">
                <a:off x="2438" y="2017"/>
                <a:ext cx="125" cy="96"/>
                <a:chOff x="1728" y="2544"/>
                <a:chExt cx="624" cy="480"/>
              </a:xfrm>
            </p:grpSpPr>
            <p:sp>
              <p:nvSpPr>
                <p:cNvPr id="27714" name="Rectangle 129">
                  <a:extLst>
                    <a:ext uri="{FF2B5EF4-FFF2-40B4-BE49-F238E27FC236}">
                      <a16:creationId xmlns:a16="http://schemas.microsoft.com/office/drawing/2014/main" id="{DC36EA4F-EF7D-49ED-A2C1-686F48B5C140}"/>
                    </a:ext>
                  </a:extLst>
                </p:cNvPr>
                <p:cNvSpPr>
                  <a:spLocks noChangeArrowheads="1"/>
                </p:cNvSpPr>
                <p:nvPr/>
              </p:nvSpPr>
              <p:spPr bwMode="auto">
                <a:xfrm>
                  <a:off x="1728" y="2784"/>
                  <a:ext cx="624"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715" name="Rectangle 130">
                  <a:extLst>
                    <a:ext uri="{FF2B5EF4-FFF2-40B4-BE49-F238E27FC236}">
                      <a16:creationId xmlns:a16="http://schemas.microsoft.com/office/drawing/2014/main" id="{F0B55FFA-3681-44E1-9C92-94152230AADD}"/>
                    </a:ext>
                  </a:extLst>
                </p:cNvPr>
                <p:cNvSpPr>
                  <a:spLocks noChangeArrowheads="1"/>
                </p:cNvSpPr>
                <p:nvPr/>
              </p:nvSpPr>
              <p:spPr bwMode="auto">
                <a:xfrm>
                  <a:off x="1728" y="2544"/>
                  <a:ext cx="96"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716" name="Rectangle 131">
                  <a:extLst>
                    <a:ext uri="{FF2B5EF4-FFF2-40B4-BE49-F238E27FC236}">
                      <a16:creationId xmlns:a16="http://schemas.microsoft.com/office/drawing/2014/main" id="{3482B6D8-7EBE-40DC-8176-D7C2BC0353D6}"/>
                    </a:ext>
                  </a:extLst>
                </p:cNvPr>
                <p:cNvSpPr>
                  <a:spLocks noChangeArrowheads="1"/>
                </p:cNvSpPr>
                <p:nvPr/>
              </p:nvSpPr>
              <p:spPr bwMode="auto">
                <a:xfrm>
                  <a:off x="2256" y="2544"/>
                  <a:ext cx="96"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sp>
            <p:nvSpPr>
              <p:cNvPr id="27713" name="Oval 132">
                <a:extLst>
                  <a:ext uri="{FF2B5EF4-FFF2-40B4-BE49-F238E27FC236}">
                    <a16:creationId xmlns:a16="http://schemas.microsoft.com/office/drawing/2014/main" id="{81D80262-D4A6-412C-9E47-C244C1F292F3}"/>
                  </a:ext>
                </a:extLst>
              </p:cNvPr>
              <p:cNvSpPr>
                <a:spLocks noChangeAspect="1" noChangeArrowheads="1"/>
              </p:cNvSpPr>
              <p:nvPr/>
            </p:nvSpPr>
            <p:spPr bwMode="auto">
              <a:xfrm rot="-5400000">
                <a:off x="1488" y="1998"/>
                <a:ext cx="461" cy="138"/>
              </a:xfrm>
              <a:prstGeom prst="ellipse">
                <a:avLst/>
              </a:prstGeom>
              <a:solidFill>
                <a:srgbClr val="C0C0C0"/>
              </a:solidFill>
              <a:ln w="9525">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grpSp>
          <p:nvGrpSpPr>
            <p:cNvPr id="27687" name="Group 133">
              <a:extLst>
                <a:ext uri="{FF2B5EF4-FFF2-40B4-BE49-F238E27FC236}">
                  <a16:creationId xmlns:a16="http://schemas.microsoft.com/office/drawing/2014/main" id="{02275CE4-CD13-457B-87CC-B7ED5B30E89C}"/>
                </a:ext>
              </a:extLst>
            </p:cNvPr>
            <p:cNvGrpSpPr>
              <a:grpSpLocks/>
            </p:cNvGrpSpPr>
            <p:nvPr/>
          </p:nvGrpSpPr>
          <p:grpSpPr bwMode="auto">
            <a:xfrm>
              <a:off x="1719" y="1986"/>
              <a:ext cx="899" cy="461"/>
              <a:chOff x="1719" y="1986"/>
              <a:chExt cx="899" cy="461"/>
            </a:xfrm>
          </p:grpSpPr>
          <p:sp>
            <p:nvSpPr>
              <p:cNvPr id="27705" name="AutoShape 134">
                <a:extLst>
                  <a:ext uri="{FF2B5EF4-FFF2-40B4-BE49-F238E27FC236}">
                    <a16:creationId xmlns:a16="http://schemas.microsoft.com/office/drawing/2014/main" id="{2B7C2B33-D66F-41BE-9376-EE8E2FBDC43C}"/>
                  </a:ext>
                </a:extLst>
              </p:cNvPr>
              <p:cNvSpPr>
                <a:spLocks noChangeArrowheads="1"/>
              </p:cNvSpPr>
              <p:nvPr/>
            </p:nvSpPr>
            <p:spPr bwMode="auto">
              <a:xfrm rot="-5400000">
                <a:off x="1954" y="1833"/>
                <a:ext cx="454" cy="768"/>
              </a:xfrm>
              <a:prstGeom prst="flowChartMerge">
                <a:avLst/>
              </a:prstGeom>
              <a:solidFill>
                <a:schemeClr val="bg1"/>
              </a:solidFill>
              <a:ln w="9525" cap="rnd">
                <a:solidFill>
                  <a:srgbClr val="5F5F5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nvGrpSpPr>
              <p:cNvPr id="27706" name="Group 135">
                <a:extLst>
                  <a:ext uri="{FF2B5EF4-FFF2-40B4-BE49-F238E27FC236}">
                    <a16:creationId xmlns:a16="http://schemas.microsoft.com/office/drawing/2014/main" id="{BF440A62-D43F-4E9A-AD87-C0FF4C5E6D08}"/>
                  </a:ext>
                </a:extLst>
              </p:cNvPr>
              <p:cNvGrpSpPr>
                <a:grpSpLocks/>
              </p:cNvGrpSpPr>
              <p:nvPr/>
            </p:nvGrpSpPr>
            <p:grpSpPr bwMode="auto">
              <a:xfrm rot="-5400000">
                <a:off x="2507" y="2167"/>
                <a:ext cx="125" cy="96"/>
                <a:chOff x="1728" y="2544"/>
                <a:chExt cx="624" cy="480"/>
              </a:xfrm>
            </p:grpSpPr>
            <p:sp>
              <p:nvSpPr>
                <p:cNvPr id="27708" name="Rectangle 136">
                  <a:extLst>
                    <a:ext uri="{FF2B5EF4-FFF2-40B4-BE49-F238E27FC236}">
                      <a16:creationId xmlns:a16="http://schemas.microsoft.com/office/drawing/2014/main" id="{EB8F3C71-9F68-49F9-9A0A-647ECBBF5385}"/>
                    </a:ext>
                  </a:extLst>
                </p:cNvPr>
                <p:cNvSpPr>
                  <a:spLocks noChangeArrowheads="1"/>
                </p:cNvSpPr>
                <p:nvPr/>
              </p:nvSpPr>
              <p:spPr bwMode="auto">
                <a:xfrm>
                  <a:off x="1728" y="2784"/>
                  <a:ext cx="624"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709" name="Rectangle 137">
                  <a:extLst>
                    <a:ext uri="{FF2B5EF4-FFF2-40B4-BE49-F238E27FC236}">
                      <a16:creationId xmlns:a16="http://schemas.microsoft.com/office/drawing/2014/main" id="{2733B54C-913B-421D-85A9-AB5FDB08D895}"/>
                    </a:ext>
                  </a:extLst>
                </p:cNvPr>
                <p:cNvSpPr>
                  <a:spLocks noChangeArrowheads="1"/>
                </p:cNvSpPr>
                <p:nvPr/>
              </p:nvSpPr>
              <p:spPr bwMode="auto">
                <a:xfrm>
                  <a:off x="1728" y="2544"/>
                  <a:ext cx="96"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710" name="Rectangle 138">
                  <a:extLst>
                    <a:ext uri="{FF2B5EF4-FFF2-40B4-BE49-F238E27FC236}">
                      <a16:creationId xmlns:a16="http://schemas.microsoft.com/office/drawing/2014/main" id="{6B6E1A70-2171-4709-9ACD-C473667D25FD}"/>
                    </a:ext>
                  </a:extLst>
                </p:cNvPr>
                <p:cNvSpPr>
                  <a:spLocks noChangeArrowheads="1"/>
                </p:cNvSpPr>
                <p:nvPr/>
              </p:nvSpPr>
              <p:spPr bwMode="auto">
                <a:xfrm>
                  <a:off x="2256" y="2544"/>
                  <a:ext cx="96"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sp>
            <p:nvSpPr>
              <p:cNvPr id="27707" name="Oval 139">
                <a:extLst>
                  <a:ext uri="{FF2B5EF4-FFF2-40B4-BE49-F238E27FC236}">
                    <a16:creationId xmlns:a16="http://schemas.microsoft.com/office/drawing/2014/main" id="{6DC6CE52-9C84-4D8D-9C1A-2C82713B0A5C}"/>
                  </a:ext>
                </a:extLst>
              </p:cNvPr>
              <p:cNvSpPr>
                <a:spLocks noChangeAspect="1" noChangeArrowheads="1"/>
              </p:cNvSpPr>
              <p:nvPr/>
            </p:nvSpPr>
            <p:spPr bwMode="auto">
              <a:xfrm rot="-5400000">
                <a:off x="1557" y="2148"/>
                <a:ext cx="461" cy="138"/>
              </a:xfrm>
              <a:prstGeom prst="ellipse">
                <a:avLst/>
              </a:prstGeom>
              <a:solidFill>
                <a:srgbClr val="C0C0C0"/>
              </a:solidFill>
              <a:ln w="9525">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pic>
          <p:nvPicPr>
            <p:cNvPr id="27688" name="Picture 140" descr="HVLP_liegend_PSI">
              <a:extLst>
                <a:ext uri="{FF2B5EF4-FFF2-40B4-BE49-F238E27FC236}">
                  <a16:creationId xmlns:a16="http://schemas.microsoft.com/office/drawing/2014/main" id="{A3576ADE-645A-4043-ADD9-5D781EF17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 y="2181"/>
              <a:ext cx="651"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89" name="Group 141">
              <a:extLst>
                <a:ext uri="{FF2B5EF4-FFF2-40B4-BE49-F238E27FC236}">
                  <a16:creationId xmlns:a16="http://schemas.microsoft.com/office/drawing/2014/main" id="{9B7062AB-FA8D-43A2-B197-06671984A6F9}"/>
                </a:ext>
              </a:extLst>
            </p:cNvPr>
            <p:cNvGrpSpPr>
              <a:grpSpLocks/>
            </p:cNvGrpSpPr>
            <p:nvPr/>
          </p:nvGrpSpPr>
          <p:grpSpPr bwMode="auto">
            <a:xfrm>
              <a:off x="881" y="1981"/>
              <a:ext cx="895" cy="334"/>
              <a:chOff x="881" y="1728"/>
              <a:chExt cx="895" cy="334"/>
            </a:xfrm>
          </p:grpSpPr>
          <p:sp>
            <p:nvSpPr>
              <p:cNvPr id="27701" name="Text Box 142">
                <a:extLst>
                  <a:ext uri="{FF2B5EF4-FFF2-40B4-BE49-F238E27FC236}">
                    <a16:creationId xmlns:a16="http://schemas.microsoft.com/office/drawing/2014/main" id="{3C24A112-A17E-45B2-9A7A-735022BF9039}"/>
                  </a:ext>
                </a:extLst>
              </p:cNvPr>
              <p:cNvSpPr txBox="1">
                <a:spLocks noChangeArrowheads="1"/>
              </p:cNvSpPr>
              <p:nvPr/>
            </p:nvSpPr>
            <p:spPr bwMode="auto">
              <a:xfrm>
                <a:off x="881" y="1732"/>
                <a:ext cx="51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en-US" sz="1400" b="1"/>
                  <a:t>65%</a:t>
                </a:r>
              </a:p>
              <a:p>
                <a:pPr algn="r" eaLnBrk="1" hangingPunct="1"/>
                <a:r>
                  <a:rPr lang="en-US" altLang="en-US" sz="1400" b="1"/>
                  <a:t>overlap</a:t>
                </a:r>
              </a:p>
            </p:txBody>
          </p:sp>
          <p:sp>
            <p:nvSpPr>
              <p:cNvPr id="27702" name="Line 143">
                <a:extLst>
                  <a:ext uri="{FF2B5EF4-FFF2-40B4-BE49-F238E27FC236}">
                    <a16:creationId xmlns:a16="http://schemas.microsoft.com/office/drawing/2014/main" id="{EB8AE59A-715F-4DFC-BCB3-A32AD08497B8}"/>
                  </a:ext>
                </a:extLst>
              </p:cNvPr>
              <p:cNvSpPr>
                <a:spLocks noChangeShapeType="1"/>
              </p:cNvSpPr>
              <p:nvPr/>
            </p:nvSpPr>
            <p:spPr bwMode="auto">
              <a:xfrm>
                <a:off x="1440" y="1728"/>
                <a:ext cx="336" cy="0"/>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3" name="Line 144">
                <a:extLst>
                  <a:ext uri="{FF2B5EF4-FFF2-40B4-BE49-F238E27FC236}">
                    <a16:creationId xmlns:a16="http://schemas.microsoft.com/office/drawing/2014/main" id="{347B990F-CAAF-4518-98E0-B26D35EB18E0}"/>
                  </a:ext>
                </a:extLst>
              </p:cNvPr>
              <p:cNvSpPr>
                <a:spLocks noChangeShapeType="1"/>
              </p:cNvSpPr>
              <p:nvPr/>
            </p:nvSpPr>
            <p:spPr bwMode="auto">
              <a:xfrm>
                <a:off x="1440" y="2048"/>
                <a:ext cx="288" cy="0"/>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4" name="AutoShape 145">
                <a:extLst>
                  <a:ext uri="{FF2B5EF4-FFF2-40B4-BE49-F238E27FC236}">
                    <a16:creationId xmlns:a16="http://schemas.microsoft.com/office/drawing/2014/main" id="{F0A52F5A-585E-48E9-A03C-0A3FD9CB7619}"/>
                  </a:ext>
                </a:extLst>
              </p:cNvPr>
              <p:cNvSpPr>
                <a:spLocks noChangeAspect="1"/>
              </p:cNvSpPr>
              <p:nvPr/>
            </p:nvSpPr>
            <p:spPr bwMode="auto">
              <a:xfrm>
                <a:off x="1350" y="1728"/>
                <a:ext cx="92" cy="320"/>
              </a:xfrm>
              <a:prstGeom prst="leftBrace">
                <a:avLst>
                  <a:gd name="adj1" fmla="val 16312"/>
                  <a:gd name="adj2" fmla="val 30000"/>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grpSp>
          <p:nvGrpSpPr>
            <p:cNvPr id="27690" name="Group 146">
              <a:extLst>
                <a:ext uri="{FF2B5EF4-FFF2-40B4-BE49-F238E27FC236}">
                  <a16:creationId xmlns:a16="http://schemas.microsoft.com/office/drawing/2014/main" id="{6C06CFC7-4408-40CE-BE7B-BC5ABAC9F15F}"/>
                </a:ext>
              </a:extLst>
            </p:cNvPr>
            <p:cNvGrpSpPr>
              <a:grpSpLocks/>
            </p:cNvGrpSpPr>
            <p:nvPr/>
          </p:nvGrpSpPr>
          <p:grpSpPr bwMode="auto">
            <a:xfrm>
              <a:off x="1786" y="2135"/>
              <a:ext cx="846" cy="461"/>
              <a:chOff x="1786" y="2135"/>
              <a:chExt cx="846" cy="461"/>
            </a:xfrm>
          </p:grpSpPr>
          <p:sp>
            <p:nvSpPr>
              <p:cNvPr id="27699" name="AutoShape 147">
                <a:extLst>
                  <a:ext uri="{FF2B5EF4-FFF2-40B4-BE49-F238E27FC236}">
                    <a16:creationId xmlns:a16="http://schemas.microsoft.com/office/drawing/2014/main" id="{C9FB9D00-1F29-4FF7-ABE7-2C5FB946FA48}"/>
                  </a:ext>
                </a:extLst>
              </p:cNvPr>
              <p:cNvSpPr>
                <a:spLocks noChangeArrowheads="1"/>
              </p:cNvSpPr>
              <p:nvPr/>
            </p:nvSpPr>
            <p:spPr bwMode="auto">
              <a:xfrm rot="-5400000">
                <a:off x="2021" y="1982"/>
                <a:ext cx="454" cy="768"/>
              </a:xfrm>
              <a:prstGeom prst="flowChartMerge">
                <a:avLst/>
              </a:prstGeom>
              <a:solidFill>
                <a:schemeClr val="bg1"/>
              </a:solidFill>
              <a:ln w="9525" cap="rnd">
                <a:solidFill>
                  <a:srgbClr val="5F5F5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700" name="Oval 148">
                <a:extLst>
                  <a:ext uri="{FF2B5EF4-FFF2-40B4-BE49-F238E27FC236}">
                    <a16:creationId xmlns:a16="http://schemas.microsoft.com/office/drawing/2014/main" id="{8FB5EDDB-5B4E-4351-AD89-B7B5B3620536}"/>
                  </a:ext>
                </a:extLst>
              </p:cNvPr>
              <p:cNvSpPr>
                <a:spLocks noChangeAspect="1" noChangeArrowheads="1"/>
              </p:cNvSpPr>
              <p:nvPr/>
            </p:nvSpPr>
            <p:spPr bwMode="auto">
              <a:xfrm rot="-5400000">
                <a:off x="1624" y="2297"/>
                <a:ext cx="461" cy="138"/>
              </a:xfrm>
              <a:prstGeom prst="ellipse">
                <a:avLst/>
              </a:prstGeom>
              <a:solidFill>
                <a:srgbClr val="C0C0C0"/>
              </a:solidFill>
              <a:ln w="9525">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grpSp>
          <p:nvGrpSpPr>
            <p:cNvPr id="27691" name="Group 149">
              <a:extLst>
                <a:ext uri="{FF2B5EF4-FFF2-40B4-BE49-F238E27FC236}">
                  <a16:creationId xmlns:a16="http://schemas.microsoft.com/office/drawing/2014/main" id="{0DF170C1-27A8-46D2-8E80-2A4520661E3F}"/>
                </a:ext>
              </a:extLst>
            </p:cNvPr>
            <p:cNvGrpSpPr>
              <a:grpSpLocks/>
            </p:cNvGrpSpPr>
            <p:nvPr/>
          </p:nvGrpSpPr>
          <p:grpSpPr bwMode="auto">
            <a:xfrm>
              <a:off x="1417" y="2129"/>
              <a:ext cx="426" cy="320"/>
              <a:chOff x="1417" y="1876"/>
              <a:chExt cx="426" cy="320"/>
            </a:xfrm>
          </p:grpSpPr>
          <p:sp>
            <p:nvSpPr>
              <p:cNvPr id="27696" name="Line 150">
                <a:extLst>
                  <a:ext uri="{FF2B5EF4-FFF2-40B4-BE49-F238E27FC236}">
                    <a16:creationId xmlns:a16="http://schemas.microsoft.com/office/drawing/2014/main" id="{39291EE6-EF54-4F56-8555-A32FD0FC19EA}"/>
                  </a:ext>
                </a:extLst>
              </p:cNvPr>
              <p:cNvSpPr>
                <a:spLocks noChangeShapeType="1"/>
              </p:cNvSpPr>
              <p:nvPr/>
            </p:nvSpPr>
            <p:spPr bwMode="auto">
              <a:xfrm>
                <a:off x="1507" y="1876"/>
                <a:ext cx="336"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7" name="Line 151">
                <a:extLst>
                  <a:ext uri="{FF2B5EF4-FFF2-40B4-BE49-F238E27FC236}">
                    <a16:creationId xmlns:a16="http://schemas.microsoft.com/office/drawing/2014/main" id="{94288ECD-EF11-495C-B676-0058F426ACEC}"/>
                  </a:ext>
                </a:extLst>
              </p:cNvPr>
              <p:cNvSpPr>
                <a:spLocks noChangeShapeType="1"/>
              </p:cNvSpPr>
              <p:nvPr/>
            </p:nvSpPr>
            <p:spPr bwMode="auto">
              <a:xfrm>
                <a:off x="1507" y="2196"/>
                <a:ext cx="288"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8" name="AutoShape 152">
                <a:extLst>
                  <a:ext uri="{FF2B5EF4-FFF2-40B4-BE49-F238E27FC236}">
                    <a16:creationId xmlns:a16="http://schemas.microsoft.com/office/drawing/2014/main" id="{048BFC3B-5484-4C73-AC90-66ACC5218950}"/>
                  </a:ext>
                </a:extLst>
              </p:cNvPr>
              <p:cNvSpPr>
                <a:spLocks noChangeAspect="1"/>
              </p:cNvSpPr>
              <p:nvPr/>
            </p:nvSpPr>
            <p:spPr bwMode="auto">
              <a:xfrm>
                <a:off x="1417" y="1876"/>
                <a:ext cx="92" cy="320"/>
              </a:xfrm>
              <a:prstGeom prst="leftBrace">
                <a:avLst>
                  <a:gd name="adj1" fmla="val 16312"/>
                  <a:gd name="adj2" fmla="val 30000"/>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grpSp>
          <p:nvGrpSpPr>
            <p:cNvPr id="27692" name="Group 153">
              <a:extLst>
                <a:ext uri="{FF2B5EF4-FFF2-40B4-BE49-F238E27FC236}">
                  <a16:creationId xmlns:a16="http://schemas.microsoft.com/office/drawing/2014/main" id="{677238BB-EB30-4A32-80B3-69A53FC64855}"/>
                </a:ext>
              </a:extLst>
            </p:cNvPr>
            <p:cNvGrpSpPr>
              <a:grpSpLocks/>
            </p:cNvGrpSpPr>
            <p:nvPr/>
          </p:nvGrpSpPr>
          <p:grpSpPr bwMode="auto">
            <a:xfrm>
              <a:off x="2172" y="1990"/>
              <a:ext cx="420" cy="445"/>
              <a:chOff x="2172" y="1737"/>
              <a:chExt cx="420" cy="445"/>
            </a:xfrm>
          </p:grpSpPr>
          <p:sp>
            <p:nvSpPr>
              <p:cNvPr id="27693" name="Text Box 154">
                <a:extLst>
                  <a:ext uri="{FF2B5EF4-FFF2-40B4-BE49-F238E27FC236}">
                    <a16:creationId xmlns:a16="http://schemas.microsoft.com/office/drawing/2014/main" id="{90658623-9151-453B-ABB3-A6CE275EE720}"/>
                  </a:ext>
                </a:extLst>
              </p:cNvPr>
              <p:cNvSpPr txBox="1">
                <a:spLocks noChangeArrowheads="1"/>
              </p:cNvSpPr>
              <p:nvPr/>
            </p:nvSpPr>
            <p:spPr bwMode="auto">
              <a:xfrm>
                <a:off x="2172" y="1737"/>
                <a:ext cx="2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000" b="1"/>
                  <a:t>1</a:t>
                </a:r>
                <a:r>
                  <a:rPr lang="en-US" altLang="en-US" sz="1000" b="1" baseline="30000"/>
                  <a:t>st</a:t>
                </a:r>
                <a:endParaRPr lang="en-US" altLang="en-US" sz="1000" b="1"/>
              </a:p>
            </p:txBody>
          </p:sp>
          <p:sp>
            <p:nvSpPr>
              <p:cNvPr id="27694" name="Text Box 155">
                <a:extLst>
                  <a:ext uri="{FF2B5EF4-FFF2-40B4-BE49-F238E27FC236}">
                    <a16:creationId xmlns:a16="http://schemas.microsoft.com/office/drawing/2014/main" id="{F7C3931C-75C6-4F3E-B051-979D9F680051}"/>
                  </a:ext>
                </a:extLst>
              </p:cNvPr>
              <p:cNvSpPr txBox="1">
                <a:spLocks noChangeArrowheads="1"/>
              </p:cNvSpPr>
              <p:nvPr/>
            </p:nvSpPr>
            <p:spPr bwMode="auto">
              <a:xfrm>
                <a:off x="2174" y="1874"/>
                <a:ext cx="25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000" b="1"/>
                  <a:t>2</a:t>
                </a:r>
                <a:r>
                  <a:rPr lang="en-US" altLang="en-US" sz="1000" b="1" baseline="30000"/>
                  <a:t>nd</a:t>
                </a:r>
                <a:r>
                  <a:rPr lang="en-US" altLang="en-US" sz="1000" b="1"/>
                  <a:t> </a:t>
                </a:r>
              </a:p>
            </p:txBody>
          </p:sp>
          <p:sp>
            <p:nvSpPr>
              <p:cNvPr id="27695" name="Text Box 156">
                <a:extLst>
                  <a:ext uri="{FF2B5EF4-FFF2-40B4-BE49-F238E27FC236}">
                    <a16:creationId xmlns:a16="http://schemas.microsoft.com/office/drawing/2014/main" id="{337DECCA-C91F-433C-AD30-37FBCEEE7D94}"/>
                  </a:ext>
                </a:extLst>
              </p:cNvPr>
              <p:cNvSpPr txBox="1">
                <a:spLocks noChangeArrowheads="1"/>
              </p:cNvSpPr>
              <p:nvPr/>
            </p:nvSpPr>
            <p:spPr bwMode="auto">
              <a:xfrm>
                <a:off x="2173" y="2028"/>
                <a:ext cx="41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000" b="1"/>
                  <a:t>3</a:t>
                </a:r>
                <a:r>
                  <a:rPr lang="en-US" altLang="en-US" sz="1000" b="1" baseline="30000"/>
                  <a:t>rd</a:t>
                </a:r>
                <a:r>
                  <a:rPr lang="en-US" altLang="en-US" sz="1000" b="1"/>
                  <a:t> pass</a:t>
                </a:r>
              </a:p>
            </p:txBody>
          </p:sp>
        </p:grpSp>
      </p:grpSp>
      <p:grpSp>
        <p:nvGrpSpPr>
          <p:cNvPr id="27654" name="Group 157">
            <a:extLst>
              <a:ext uri="{FF2B5EF4-FFF2-40B4-BE49-F238E27FC236}">
                <a16:creationId xmlns:a16="http://schemas.microsoft.com/office/drawing/2014/main" id="{9C162EEC-CCA4-4E31-A042-20A110C4742F}"/>
              </a:ext>
            </a:extLst>
          </p:cNvPr>
          <p:cNvGrpSpPr>
            <a:grpSpLocks/>
          </p:cNvGrpSpPr>
          <p:nvPr/>
        </p:nvGrpSpPr>
        <p:grpSpPr bwMode="auto">
          <a:xfrm>
            <a:off x="6394451" y="4419601"/>
            <a:ext cx="3717925" cy="1470025"/>
            <a:chOff x="3210" y="864"/>
            <a:chExt cx="2342" cy="926"/>
          </a:xfrm>
        </p:grpSpPr>
        <p:grpSp>
          <p:nvGrpSpPr>
            <p:cNvPr id="27655" name="Group 158">
              <a:extLst>
                <a:ext uri="{FF2B5EF4-FFF2-40B4-BE49-F238E27FC236}">
                  <a16:creationId xmlns:a16="http://schemas.microsoft.com/office/drawing/2014/main" id="{D5686DA8-CCEB-4A8E-AB46-30387D6C9E5E}"/>
                </a:ext>
              </a:extLst>
            </p:cNvPr>
            <p:cNvGrpSpPr>
              <a:grpSpLocks/>
            </p:cNvGrpSpPr>
            <p:nvPr/>
          </p:nvGrpSpPr>
          <p:grpSpPr bwMode="auto">
            <a:xfrm>
              <a:off x="4002" y="864"/>
              <a:ext cx="899" cy="461"/>
              <a:chOff x="4002" y="863"/>
              <a:chExt cx="899" cy="461"/>
            </a:xfrm>
          </p:grpSpPr>
          <p:sp>
            <p:nvSpPr>
              <p:cNvPr id="27680" name="AutoShape 159">
                <a:extLst>
                  <a:ext uri="{FF2B5EF4-FFF2-40B4-BE49-F238E27FC236}">
                    <a16:creationId xmlns:a16="http://schemas.microsoft.com/office/drawing/2014/main" id="{4D7E770B-B322-4C85-8D93-B15811EC2EF1}"/>
                  </a:ext>
                </a:extLst>
              </p:cNvPr>
              <p:cNvSpPr>
                <a:spLocks noChangeArrowheads="1"/>
              </p:cNvSpPr>
              <p:nvPr/>
            </p:nvSpPr>
            <p:spPr bwMode="auto">
              <a:xfrm rot="-5400000">
                <a:off x="4237" y="710"/>
                <a:ext cx="454" cy="768"/>
              </a:xfrm>
              <a:prstGeom prst="flowChartMerge">
                <a:avLst/>
              </a:prstGeom>
              <a:solidFill>
                <a:schemeClr val="bg1"/>
              </a:solidFill>
              <a:ln w="9525" cap="rnd">
                <a:solidFill>
                  <a:srgbClr val="5F5F5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nvGrpSpPr>
              <p:cNvPr id="27681" name="Group 160">
                <a:extLst>
                  <a:ext uri="{FF2B5EF4-FFF2-40B4-BE49-F238E27FC236}">
                    <a16:creationId xmlns:a16="http://schemas.microsoft.com/office/drawing/2014/main" id="{44F47FA6-B188-4720-8E5A-FD131C333319}"/>
                  </a:ext>
                </a:extLst>
              </p:cNvPr>
              <p:cNvGrpSpPr>
                <a:grpSpLocks/>
              </p:cNvGrpSpPr>
              <p:nvPr/>
            </p:nvGrpSpPr>
            <p:grpSpPr bwMode="auto">
              <a:xfrm rot="-5400000">
                <a:off x="4790" y="1044"/>
                <a:ext cx="125" cy="96"/>
                <a:chOff x="1728" y="2544"/>
                <a:chExt cx="624" cy="480"/>
              </a:xfrm>
            </p:grpSpPr>
            <p:sp>
              <p:nvSpPr>
                <p:cNvPr id="27683" name="Rectangle 161">
                  <a:extLst>
                    <a:ext uri="{FF2B5EF4-FFF2-40B4-BE49-F238E27FC236}">
                      <a16:creationId xmlns:a16="http://schemas.microsoft.com/office/drawing/2014/main" id="{4D0772A2-4820-444E-BD05-0ADF058236D5}"/>
                    </a:ext>
                  </a:extLst>
                </p:cNvPr>
                <p:cNvSpPr>
                  <a:spLocks noChangeArrowheads="1"/>
                </p:cNvSpPr>
                <p:nvPr/>
              </p:nvSpPr>
              <p:spPr bwMode="auto">
                <a:xfrm>
                  <a:off x="1728" y="2784"/>
                  <a:ext cx="624"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684" name="Rectangle 162">
                  <a:extLst>
                    <a:ext uri="{FF2B5EF4-FFF2-40B4-BE49-F238E27FC236}">
                      <a16:creationId xmlns:a16="http://schemas.microsoft.com/office/drawing/2014/main" id="{5C02E486-F04C-4C1F-ADFD-6309174C936B}"/>
                    </a:ext>
                  </a:extLst>
                </p:cNvPr>
                <p:cNvSpPr>
                  <a:spLocks noChangeArrowheads="1"/>
                </p:cNvSpPr>
                <p:nvPr/>
              </p:nvSpPr>
              <p:spPr bwMode="auto">
                <a:xfrm>
                  <a:off x="1728" y="2544"/>
                  <a:ext cx="96"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685" name="Rectangle 163">
                  <a:extLst>
                    <a:ext uri="{FF2B5EF4-FFF2-40B4-BE49-F238E27FC236}">
                      <a16:creationId xmlns:a16="http://schemas.microsoft.com/office/drawing/2014/main" id="{9D3E1718-61E0-4260-A58A-F4B93C29E5C3}"/>
                    </a:ext>
                  </a:extLst>
                </p:cNvPr>
                <p:cNvSpPr>
                  <a:spLocks noChangeArrowheads="1"/>
                </p:cNvSpPr>
                <p:nvPr/>
              </p:nvSpPr>
              <p:spPr bwMode="auto">
                <a:xfrm>
                  <a:off x="2256" y="2544"/>
                  <a:ext cx="96"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sp>
            <p:nvSpPr>
              <p:cNvPr id="27682" name="Oval 164">
                <a:extLst>
                  <a:ext uri="{FF2B5EF4-FFF2-40B4-BE49-F238E27FC236}">
                    <a16:creationId xmlns:a16="http://schemas.microsoft.com/office/drawing/2014/main" id="{50C4D994-D42D-470F-B198-DB9765B98743}"/>
                  </a:ext>
                </a:extLst>
              </p:cNvPr>
              <p:cNvSpPr>
                <a:spLocks noChangeAspect="1" noChangeArrowheads="1"/>
              </p:cNvSpPr>
              <p:nvPr/>
            </p:nvSpPr>
            <p:spPr bwMode="auto">
              <a:xfrm rot="-5400000">
                <a:off x="3840" y="1025"/>
                <a:ext cx="461" cy="138"/>
              </a:xfrm>
              <a:prstGeom prst="ellipse">
                <a:avLst/>
              </a:prstGeom>
              <a:solidFill>
                <a:srgbClr val="C0C0C0"/>
              </a:solidFill>
              <a:ln w="9525">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grpSp>
          <p:nvGrpSpPr>
            <p:cNvPr id="27656" name="Group 165">
              <a:extLst>
                <a:ext uri="{FF2B5EF4-FFF2-40B4-BE49-F238E27FC236}">
                  <a16:creationId xmlns:a16="http://schemas.microsoft.com/office/drawing/2014/main" id="{4A0C15B6-E649-4568-8C9B-A263A5D5FBBD}"/>
                </a:ext>
              </a:extLst>
            </p:cNvPr>
            <p:cNvGrpSpPr>
              <a:grpSpLocks/>
            </p:cNvGrpSpPr>
            <p:nvPr/>
          </p:nvGrpSpPr>
          <p:grpSpPr bwMode="auto">
            <a:xfrm>
              <a:off x="4062" y="976"/>
              <a:ext cx="899" cy="461"/>
              <a:chOff x="4062" y="975"/>
              <a:chExt cx="899" cy="461"/>
            </a:xfrm>
          </p:grpSpPr>
          <p:sp>
            <p:nvSpPr>
              <p:cNvPr id="27674" name="AutoShape 166">
                <a:extLst>
                  <a:ext uri="{FF2B5EF4-FFF2-40B4-BE49-F238E27FC236}">
                    <a16:creationId xmlns:a16="http://schemas.microsoft.com/office/drawing/2014/main" id="{B209DD6A-EB86-48A0-A857-369F199D091E}"/>
                  </a:ext>
                </a:extLst>
              </p:cNvPr>
              <p:cNvSpPr>
                <a:spLocks noChangeArrowheads="1"/>
              </p:cNvSpPr>
              <p:nvPr/>
            </p:nvSpPr>
            <p:spPr bwMode="auto">
              <a:xfrm rot="-5400000">
                <a:off x="4297" y="822"/>
                <a:ext cx="454" cy="768"/>
              </a:xfrm>
              <a:prstGeom prst="flowChartMerge">
                <a:avLst/>
              </a:prstGeom>
              <a:solidFill>
                <a:schemeClr val="bg1"/>
              </a:solidFill>
              <a:ln w="9525" cap="rnd">
                <a:solidFill>
                  <a:srgbClr val="5F5F5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nvGrpSpPr>
              <p:cNvPr id="27675" name="Group 167">
                <a:extLst>
                  <a:ext uri="{FF2B5EF4-FFF2-40B4-BE49-F238E27FC236}">
                    <a16:creationId xmlns:a16="http://schemas.microsoft.com/office/drawing/2014/main" id="{C45E43E4-7221-4912-8A67-12E73CDC9E79}"/>
                  </a:ext>
                </a:extLst>
              </p:cNvPr>
              <p:cNvGrpSpPr>
                <a:grpSpLocks/>
              </p:cNvGrpSpPr>
              <p:nvPr/>
            </p:nvGrpSpPr>
            <p:grpSpPr bwMode="auto">
              <a:xfrm rot="-5400000">
                <a:off x="4850" y="1156"/>
                <a:ext cx="125" cy="96"/>
                <a:chOff x="1728" y="2544"/>
                <a:chExt cx="624" cy="480"/>
              </a:xfrm>
            </p:grpSpPr>
            <p:sp>
              <p:nvSpPr>
                <p:cNvPr id="27677" name="Rectangle 168">
                  <a:extLst>
                    <a:ext uri="{FF2B5EF4-FFF2-40B4-BE49-F238E27FC236}">
                      <a16:creationId xmlns:a16="http://schemas.microsoft.com/office/drawing/2014/main" id="{405653BF-0FBC-415B-904E-7F03413DDE75}"/>
                    </a:ext>
                  </a:extLst>
                </p:cNvPr>
                <p:cNvSpPr>
                  <a:spLocks noChangeArrowheads="1"/>
                </p:cNvSpPr>
                <p:nvPr/>
              </p:nvSpPr>
              <p:spPr bwMode="auto">
                <a:xfrm>
                  <a:off x="1728" y="2784"/>
                  <a:ext cx="624"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678" name="Rectangle 169">
                  <a:extLst>
                    <a:ext uri="{FF2B5EF4-FFF2-40B4-BE49-F238E27FC236}">
                      <a16:creationId xmlns:a16="http://schemas.microsoft.com/office/drawing/2014/main" id="{581418C7-7180-4BF5-9554-AF52EAB3E2D8}"/>
                    </a:ext>
                  </a:extLst>
                </p:cNvPr>
                <p:cNvSpPr>
                  <a:spLocks noChangeArrowheads="1"/>
                </p:cNvSpPr>
                <p:nvPr/>
              </p:nvSpPr>
              <p:spPr bwMode="auto">
                <a:xfrm>
                  <a:off x="1728" y="2544"/>
                  <a:ext cx="96"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679" name="Rectangle 170">
                  <a:extLst>
                    <a:ext uri="{FF2B5EF4-FFF2-40B4-BE49-F238E27FC236}">
                      <a16:creationId xmlns:a16="http://schemas.microsoft.com/office/drawing/2014/main" id="{5D10F5EE-4954-4EF7-BF68-71D992E5191E}"/>
                    </a:ext>
                  </a:extLst>
                </p:cNvPr>
                <p:cNvSpPr>
                  <a:spLocks noChangeArrowheads="1"/>
                </p:cNvSpPr>
                <p:nvPr/>
              </p:nvSpPr>
              <p:spPr bwMode="auto">
                <a:xfrm>
                  <a:off x="2256" y="2544"/>
                  <a:ext cx="96" cy="240"/>
                </a:xfrm>
                <a:prstGeom prst="rect">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sp>
            <p:nvSpPr>
              <p:cNvPr id="27676" name="Oval 171">
                <a:extLst>
                  <a:ext uri="{FF2B5EF4-FFF2-40B4-BE49-F238E27FC236}">
                    <a16:creationId xmlns:a16="http://schemas.microsoft.com/office/drawing/2014/main" id="{55EAD51C-0557-4C49-AF80-E8BEF3534191}"/>
                  </a:ext>
                </a:extLst>
              </p:cNvPr>
              <p:cNvSpPr>
                <a:spLocks noChangeAspect="1" noChangeArrowheads="1"/>
              </p:cNvSpPr>
              <p:nvPr/>
            </p:nvSpPr>
            <p:spPr bwMode="auto">
              <a:xfrm rot="-5400000">
                <a:off x="3900" y="1137"/>
                <a:ext cx="461" cy="138"/>
              </a:xfrm>
              <a:prstGeom prst="ellipse">
                <a:avLst/>
              </a:prstGeom>
              <a:solidFill>
                <a:srgbClr val="C0C0C0"/>
              </a:solidFill>
              <a:ln w="9525">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grpSp>
          <p:nvGrpSpPr>
            <p:cNvPr id="27657" name="Group 172">
              <a:extLst>
                <a:ext uri="{FF2B5EF4-FFF2-40B4-BE49-F238E27FC236}">
                  <a16:creationId xmlns:a16="http://schemas.microsoft.com/office/drawing/2014/main" id="{0B43B279-964F-4436-B3A9-910131588D9A}"/>
                </a:ext>
              </a:extLst>
            </p:cNvPr>
            <p:cNvGrpSpPr>
              <a:grpSpLocks/>
            </p:cNvGrpSpPr>
            <p:nvPr/>
          </p:nvGrpSpPr>
          <p:grpSpPr bwMode="auto">
            <a:xfrm>
              <a:off x="4124" y="1095"/>
              <a:ext cx="846" cy="461"/>
              <a:chOff x="4124" y="1094"/>
              <a:chExt cx="846" cy="461"/>
            </a:xfrm>
          </p:grpSpPr>
          <p:sp>
            <p:nvSpPr>
              <p:cNvPr id="27672" name="AutoShape 173">
                <a:extLst>
                  <a:ext uri="{FF2B5EF4-FFF2-40B4-BE49-F238E27FC236}">
                    <a16:creationId xmlns:a16="http://schemas.microsoft.com/office/drawing/2014/main" id="{7323C96E-140C-4514-A5AE-30AB12BF5517}"/>
                  </a:ext>
                </a:extLst>
              </p:cNvPr>
              <p:cNvSpPr>
                <a:spLocks noChangeArrowheads="1"/>
              </p:cNvSpPr>
              <p:nvPr/>
            </p:nvSpPr>
            <p:spPr bwMode="auto">
              <a:xfrm rot="-5400000">
                <a:off x="4359" y="941"/>
                <a:ext cx="454" cy="768"/>
              </a:xfrm>
              <a:prstGeom prst="flowChartMerge">
                <a:avLst/>
              </a:prstGeom>
              <a:solidFill>
                <a:schemeClr val="bg1"/>
              </a:solidFill>
              <a:ln w="9525" cap="rnd">
                <a:solidFill>
                  <a:srgbClr val="5F5F5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673" name="Oval 174">
                <a:extLst>
                  <a:ext uri="{FF2B5EF4-FFF2-40B4-BE49-F238E27FC236}">
                    <a16:creationId xmlns:a16="http://schemas.microsoft.com/office/drawing/2014/main" id="{06715ECB-9B4B-4F4E-9209-47B1208ABAA0}"/>
                  </a:ext>
                </a:extLst>
              </p:cNvPr>
              <p:cNvSpPr>
                <a:spLocks noChangeAspect="1" noChangeArrowheads="1"/>
              </p:cNvSpPr>
              <p:nvPr/>
            </p:nvSpPr>
            <p:spPr bwMode="auto">
              <a:xfrm rot="-5400000">
                <a:off x="3962" y="1256"/>
                <a:ext cx="461" cy="138"/>
              </a:xfrm>
              <a:prstGeom prst="ellipse">
                <a:avLst/>
              </a:prstGeom>
              <a:solidFill>
                <a:srgbClr val="C0C0C0"/>
              </a:solidFill>
              <a:ln w="9525">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grpSp>
          <p:nvGrpSpPr>
            <p:cNvPr id="27658" name="Group 175">
              <a:extLst>
                <a:ext uri="{FF2B5EF4-FFF2-40B4-BE49-F238E27FC236}">
                  <a16:creationId xmlns:a16="http://schemas.microsoft.com/office/drawing/2014/main" id="{74732578-B8DE-46BB-BBFD-CFB58AD40E55}"/>
                </a:ext>
              </a:extLst>
            </p:cNvPr>
            <p:cNvGrpSpPr>
              <a:grpSpLocks/>
            </p:cNvGrpSpPr>
            <p:nvPr/>
          </p:nvGrpSpPr>
          <p:grpSpPr bwMode="auto">
            <a:xfrm>
              <a:off x="3210" y="979"/>
              <a:ext cx="908" cy="342"/>
              <a:chOff x="3210" y="978"/>
              <a:chExt cx="908" cy="342"/>
            </a:xfrm>
          </p:grpSpPr>
          <p:sp>
            <p:nvSpPr>
              <p:cNvPr id="27668" name="Line 176">
                <a:extLst>
                  <a:ext uri="{FF2B5EF4-FFF2-40B4-BE49-F238E27FC236}">
                    <a16:creationId xmlns:a16="http://schemas.microsoft.com/office/drawing/2014/main" id="{015C6E02-4E36-4B2B-8DAF-6409CF5BBFC8}"/>
                  </a:ext>
                </a:extLst>
              </p:cNvPr>
              <p:cNvSpPr>
                <a:spLocks noChangeShapeType="1"/>
              </p:cNvSpPr>
              <p:nvPr/>
            </p:nvSpPr>
            <p:spPr bwMode="auto">
              <a:xfrm>
                <a:off x="3784" y="1320"/>
                <a:ext cx="288" cy="0"/>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9" name="AutoShape 177">
                <a:extLst>
                  <a:ext uri="{FF2B5EF4-FFF2-40B4-BE49-F238E27FC236}">
                    <a16:creationId xmlns:a16="http://schemas.microsoft.com/office/drawing/2014/main" id="{7C1663B7-CDB8-41A7-B6EF-24736FE8AFB6}"/>
                  </a:ext>
                </a:extLst>
              </p:cNvPr>
              <p:cNvSpPr>
                <a:spLocks noChangeAspect="1"/>
              </p:cNvSpPr>
              <p:nvPr/>
            </p:nvSpPr>
            <p:spPr bwMode="auto">
              <a:xfrm>
                <a:off x="3692" y="978"/>
                <a:ext cx="98" cy="342"/>
              </a:xfrm>
              <a:prstGeom prst="leftBrace">
                <a:avLst>
                  <a:gd name="adj1" fmla="val 16366"/>
                  <a:gd name="adj2" fmla="val 30000"/>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7670" name="Text Box 178">
                <a:extLst>
                  <a:ext uri="{FF2B5EF4-FFF2-40B4-BE49-F238E27FC236}">
                    <a16:creationId xmlns:a16="http://schemas.microsoft.com/office/drawing/2014/main" id="{CA79A3F5-823D-403C-9A78-820691DF2258}"/>
                  </a:ext>
                </a:extLst>
              </p:cNvPr>
              <p:cNvSpPr txBox="1">
                <a:spLocks noChangeArrowheads="1"/>
              </p:cNvSpPr>
              <p:nvPr/>
            </p:nvSpPr>
            <p:spPr bwMode="auto">
              <a:xfrm>
                <a:off x="3210" y="978"/>
                <a:ext cx="51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en-US" sz="1400" b="1"/>
                  <a:t>75%</a:t>
                </a:r>
              </a:p>
              <a:p>
                <a:pPr algn="r" eaLnBrk="1" hangingPunct="1"/>
                <a:r>
                  <a:rPr lang="en-US" altLang="en-US" sz="1400" b="1"/>
                  <a:t>overlap</a:t>
                </a:r>
              </a:p>
            </p:txBody>
          </p:sp>
          <p:sp>
            <p:nvSpPr>
              <p:cNvPr id="27671" name="Line 179">
                <a:extLst>
                  <a:ext uri="{FF2B5EF4-FFF2-40B4-BE49-F238E27FC236}">
                    <a16:creationId xmlns:a16="http://schemas.microsoft.com/office/drawing/2014/main" id="{1CC247DE-80CA-46DF-91E2-01C9893A5CD2}"/>
                  </a:ext>
                </a:extLst>
              </p:cNvPr>
              <p:cNvSpPr>
                <a:spLocks noChangeShapeType="1"/>
              </p:cNvSpPr>
              <p:nvPr/>
            </p:nvSpPr>
            <p:spPr bwMode="auto">
              <a:xfrm>
                <a:off x="3782" y="978"/>
                <a:ext cx="336" cy="0"/>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659" name="Group 180">
              <a:extLst>
                <a:ext uri="{FF2B5EF4-FFF2-40B4-BE49-F238E27FC236}">
                  <a16:creationId xmlns:a16="http://schemas.microsoft.com/office/drawing/2014/main" id="{15918ABE-ED91-4EFE-BD27-6813BA3DDE07}"/>
                </a:ext>
              </a:extLst>
            </p:cNvPr>
            <p:cNvGrpSpPr>
              <a:grpSpLocks/>
            </p:cNvGrpSpPr>
            <p:nvPr/>
          </p:nvGrpSpPr>
          <p:grpSpPr bwMode="auto">
            <a:xfrm>
              <a:off x="3764" y="1099"/>
              <a:ext cx="426" cy="342"/>
              <a:chOff x="3764" y="1098"/>
              <a:chExt cx="426" cy="342"/>
            </a:xfrm>
          </p:grpSpPr>
          <p:sp>
            <p:nvSpPr>
              <p:cNvPr id="27665" name="Line 181">
                <a:extLst>
                  <a:ext uri="{FF2B5EF4-FFF2-40B4-BE49-F238E27FC236}">
                    <a16:creationId xmlns:a16="http://schemas.microsoft.com/office/drawing/2014/main" id="{7300385A-7F3A-44B6-BFCC-D52A34E69266}"/>
                  </a:ext>
                </a:extLst>
              </p:cNvPr>
              <p:cNvSpPr>
                <a:spLocks noChangeShapeType="1"/>
              </p:cNvSpPr>
              <p:nvPr/>
            </p:nvSpPr>
            <p:spPr bwMode="auto">
              <a:xfrm>
                <a:off x="3854" y="1098"/>
                <a:ext cx="336"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6" name="Line 182">
                <a:extLst>
                  <a:ext uri="{FF2B5EF4-FFF2-40B4-BE49-F238E27FC236}">
                    <a16:creationId xmlns:a16="http://schemas.microsoft.com/office/drawing/2014/main" id="{0424EE10-2D84-4012-91AA-4C87593FB13C}"/>
                  </a:ext>
                </a:extLst>
              </p:cNvPr>
              <p:cNvSpPr>
                <a:spLocks noChangeShapeType="1"/>
              </p:cNvSpPr>
              <p:nvPr/>
            </p:nvSpPr>
            <p:spPr bwMode="auto">
              <a:xfrm>
                <a:off x="3856" y="1440"/>
                <a:ext cx="288"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7" name="AutoShape 183">
                <a:extLst>
                  <a:ext uri="{FF2B5EF4-FFF2-40B4-BE49-F238E27FC236}">
                    <a16:creationId xmlns:a16="http://schemas.microsoft.com/office/drawing/2014/main" id="{A0259156-EBFF-4164-BC1B-873517C627A3}"/>
                  </a:ext>
                </a:extLst>
              </p:cNvPr>
              <p:cNvSpPr>
                <a:spLocks noChangeAspect="1"/>
              </p:cNvSpPr>
              <p:nvPr/>
            </p:nvSpPr>
            <p:spPr bwMode="auto">
              <a:xfrm>
                <a:off x="3764" y="1098"/>
                <a:ext cx="98" cy="342"/>
              </a:xfrm>
              <a:prstGeom prst="leftBrace">
                <a:avLst>
                  <a:gd name="adj1" fmla="val 16366"/>
                  <a:gd name="adj2" fmla="val 30000"/>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pic>
          <p:nvPicPr>
            <p:cNvPr id="27660" name="Picture 184" descr="HVLP_liegend_PSI">
              <a:extLst>
                <a:ext uri="{FF2B5EF4-FFF2-40B4-BE49-F238E27FC236}">
                  <a16:creationId xmlns:a16="http://schemas.microsoft.com/office/drawing/2014/main" id="{168BFC9F-3CCB-4D37-AA7C-119AA0EF1E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 y="1139"/>
              <a:ext cx="651"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1" name="Group 185">
              <a:extLst>
                <a:ext uri="{FF2B5EF4-FFF2-40B4-BE49-F238E27FC236}">
                  <a16:creationId xmlns:a16="http://schemas.microsoft.com/office/drawing/2014/main" id="{7C42A494-50A7-4B8F-8820-739504C1095D}"/>
                </a:ext>
              </a:extLst>
            </p:cNvPr>
            <p:cNvGrpSpPr>
              <a:grpSpLocks/>
            </p:cNvGrpSpPr>
            <p:nvPr/>
          </p:nvGrpSpPr>
          <p:grpSpPr bwMode="auto">
            <a:xfrm>
              <a:off x="4488" y="991"/>
              <a:ext cx="420" cy="409"/>
              <a:chOff x="4488" y="990"/>
              <a:chExt cx="420" cy="409"/>
            </a:xfrm>
          </p:grpSpPr>
          <p:sp>
            <p:nvSpPr>
              <p:cNvPr id="27662" name="Text Box 186">
                <a:extLst>
                  <a:ext uri="{FF2B5EF4-FFF2-40B4-BE49-F238E27FC236}">
                    <a16:creationId xmlns:a16="http://schemas.microsoft.com/office/drawing/2014/main" id="{57788279-FBDF-4007-BB0E-94C71AC0F8E4}"/>
                  </a:ext>
                </a:extLst>
              </p:cNvPr>
              <p:cNvSpPr txBox="1">
                <a:spLocks noChangeArrowheads="1"/>
              </p:cNvSpPr>
              <p:nvPr/>
            </p:nvSpPr>
            <p:spPr bwMode="auto">
              <a:xfrm>
                <a:off x="4488" y="990"/>
                <a:ext cx="2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000" b="1"/>
                  <a:t>1</a:t>
                </a:r>
                <a:r>
                  <a:rPr lang="en-US" altLang="en-US" sz="1000" b="1" baseline="30000"/>
                  <a:t>st</a:t>
                </a:r>
                <a:endParaRPr lang="en-US" altLang="en-US" sz="1000" b="1"/>
              </a:p>
            </p:txBody>
          </p:sp>
          <p:sp>
            <p:nvSpPr>
              <p:cNvPr id="27663" name="Text Box 187">
                <a:extLst>
                  <a:ext uri="{FF2B5EF4-FFF2-40B4-BE49-F238E27FC236}">
                    <a16:creationId xmlns:a16="http://schemas.microsoft.com/office/drawing/2014/main" id="{07ECBF34-ED98-44D1-AE6A-385D10720B65}"/>
                  </a:ext>
                </a:extLst>
              </p:cNvPr>
              <p:cNvSpPr txBox="1">
                <a:spLocks noChangeArrowheads="1"/>
              </p:cNvSpPr>
              <p:nvPr/>
            </p:nvSpPr>
            <p:spPr bwMode="auto">
              <a:xfrm>
                <a:off x="4490" y="1091"/>
                <a:ext cx="25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000" b="1"/>
                  <a:t>2</a:t>
                </a:r>
                <a:r>
                  <a:rPr lang="en-US" altLang="en-US" sz="1000" b="1" baseline="30000"/>
                  <a:t>nd</a:t>
                </a:r>
                <a:r>
                  <a:rPr lang="en-US" altLang="en-US" sz="1000" b="1"/>
                  <a:t> </a:t>
                </a:r>
              </a:p>
            </p:txBody>
          </p:sp>
          <p:sp>
            <p:nvSpPr>
              <p:cNvPr id="27664" name="Text Box 188">
                <a:extLst>
                  <a:ext uri="{FF2B5EF4-FFF2-40B4-BE49-F238E27FC236}">
                    <a16:creationId xmlns:a16="http://schemas.microsoft.com/office/drawing/2014/main" id="{09FEE8D2-7D7B-44BA-AA6B-8CD85C805A4F}"/>
                  </a:ext>
                </a:extLst>
              </p:cNvPr>
              <p:cNvSpPr txBox="1">
                <a:spLocks noChangeArrowheads="1"/>
              </p:cNvSpPr>
              <p:nvPr/>
            </p:nvSpPr>
            <p:spPr bwMode="auto">
              <a:xfrm>
                <a:off x="4489" y="1245"/>
                <a:ext cx="41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000" b="1"/>
                  <a:t>3</a:t>
                </a:r>
                <a:r>
                  <a:rPr lang="en-US" altLang="en-US" sz="1000" b="1" baseline="30000"/>
                  <a:t>rd</a:t>
                </a:r>
                <a:r>
                  <a:rPr lang="en-US" altLang="en-US" sz="1000" b="1"/>
                  <a:t> pass</a:t>
                </a: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9F0DE-724D-4860-A64E-0651A2EBE58D}"/>
              </a:ext>
            </a:extLst>
          </p:cNvPr>
          <p:cNvSpPr>
            <a:spLocks noGrp="1"/>
          </p:cNvSpPr>
          <p:nvPr>
            <p:ph sz="quarter" idx="13"/>
          </p:nvPr>
        </p:nvSpPr>
        <p:spPr/>
        <p:txBody>
          <a:bodyPr>
            <a:normAutofit fontScale="92500" lnSpcReduction="20000"/>
          </a:bodyPr>
          <a:lstStyle/>
          <a:p>
            <a:r>
              <a:rPr lang="en-US" altLang="en-US" dirty="0"/>
              <a:t>Trigger technique and timing</a:t>
            </a:r>
            <a:endParaRPr lang="en-US" dirty="0"/>
          </a:p>
        </p:txBody>
      </p:sp>
      <p:sp>
        <p:nvSpPr>
          <p:cNvPr id="28675" name="Rectangle 3">
            <a:extLst>
              <a:ext uri="{FF2B5EF4-FFF2-40B4-BE49-F238E27FC236}">
                <a16:creationId xmlns:a16="http://schemas.microsoft.com/office/drawing/2014/main" id="{D9F9DFF2-4774-443A-96F3-DAECEFE1B94B}"/>
              </a:ext>
            </a:extLst>
          </p:cNvPr>
          <p:cNvSpPr>
            <a:spLocks noGrp="1" noChangeArrowheads="1"/>
          </p:cNvSpPr>
          <p:nvPr>
            <p:ph type="body" sz="quarter" idx="14"/>
          </p:nvPr>
        </p:nvSpPr>
        <p:spPr/>
        <p:txBody>
          <a:bodyPr>
            <a:normAutofit/>
          </a:bodyPr>
          <a:lstStyle/>
          <a:p>
            <a:pPr eaLnBrk="1" hangingPunct="1">
              <a:spcBef>
                <a:spcPct val="0"/>
              </a:spcBef>
            </a:pPr>
            <a:r>
              <a:rPr lang="en-US" altLang="en-US" sz="2000" dirty="0"/>
              <a:t>To minimize overspray a new technique is required</a:t>
            </a:r>
          </a:p>
          <a:p>
            <a:pPr eaLnBrk="1" hangingPunct="1">
              <a:spcBef>
                <a:spcPct val="0"/>
              </a:spcBef>
            </a:pPr>
            <a:endParaRPr lang="en-US" altLang="en-US" sz="2000" dirty="0"/>
          </a:p>
          <a:p>
            <a:pPr eaLnBrk="1" hangingPunct="1">
              <a:spcBef>
                <a:spcPct val="0"/>
              </a:spcBef>
            </a:pPr>
            <a:r>
              <a:rPr lang="en-US" altLang="en-US" sz="2000" dirty="0"/>
              <a:t>Old practice of a wide sweep past the end of the panel needs to change. Minimize distance past panel and adjust trigger technique</a:t>
            </a:r>
          </a:p>
        </p:txBody>
      </p:sp>
      <p:sp>
        <p:nvSpPr>
          <p:cNvPr id="20" name="Slide Number Placeholder 3">
            <a:extLst>
              <a:ext uri="{FF2B5EF4-FFF2-40B4-BE49-F238E27FC236}">
                <a16:creationId xmlns:a16="http://schemas.microsoft.com/office/drawing/2014/main" id="{8366BEAE-BD40-4A1A-9CEE-DB42FBDCDF82}"/>
              </a:ext>
            </a:extLst>
          </p:cNvPr>
          <p:cNvSpPr>
            <a:spLocks noGrp="1"/>
          </p:cNvSpPr>
          <p:nvPr>
            <p:ph type="sldNum" sz="quarter" idx="4294967295"/>
          </p:nvPr>
        </p:nvSpPr>
        <p:spPr>
          <a:xfrm>
            <a:off x="9448800" y="6356350"/>
            <a:ext cx="2743200" cy="365125"/>
          </a:xfrm>
        </p:spPr>
        <p:txBody>
          <a:bodyPr/>
          <a:lstStyle/>
          <a:p>
            <a:pPr>
              <a:defRPr/>
            </a:pPr>
            <a:fld id="{DC85FCB1-C8A1-4616-BB2E-1B35D8F42B3F}" type="slidenum">
              <a:rPr lang="en-US"/>
              <a:pPr>
                <a:defRPr/>
              </a:pPr>
              <a:t>18</a:t>
            </a:fld>
            <a:endParaRPr lang="en-US"/>
          </a:p>
        </p:txBody>
      </p:sp>
      <p:grpSp>
        <p:nvGrpSpPr>
          <p:cNvPr id="28677" name="Group 4">
            <a:extLst>
              <a:ext uri="{FF2B5EF4-FFF2-40B4-BE49-F238E27FC236}">
                <a16:creationId xmlns:a16="http://schemas.microsoft.com/office/drawing/2014/main" id="{0882E94C-A2C7-4CA9-9C3F-74D85F408A63}"/>
              </a:ext>
            </a:extLst>
          </p:cNvPr>
          <p:cNvGrpSpPr>
            <a:grpSpLocks/>
          </p:cNvGrpSpPr>
          <p:nvPr/>
        </p:nvGrpSpPr>
        <p:grpSpPr bwMode="auto">
          <a:xfrm>
            <a:off x="4648200" y="3581401"/>
            <a:ext cx="3043238" cy="2371725"/>
            <a:chOff x="1680" y="2598"/>
            <a:chExt cx="1917" cy="1494"/>
          </a:xfrm>
        </p:grpSpPr>
        <p:sp>
          <p:nvSpPr>
            <p:cNvPr id="28678" name="Rectangle 5">
              <a:extLst>
                <a:ext uri="{FF2B5EF4-FFF2-40B4-BE49-F238E27FC236}">
                  <a16:creationId xmlns:a16="http://schemas.microsoft.com/office/drawing/2014/main" id="{3316F1B3-C4D9-4431-B4EC-E1241B7F9AC9}"/>
                </a:ext>
              </a:extLst>
            </p:cNvPr>
            <p:cNvSpPr>
              <a:spLocks noChangeArrowheads="1"/>
            </p:cNvSpPr>
            <p:nvPr/>
          </p:nvSpPr>
          <p:spPr bwMode="auto">
            <a:xfrm>
              <a:off x="1776" y="2868"/>
              <a:ext cx="1728" cy="960"/>
            </a:xfrm>
            <a:prstGeom prst="rect">
              <a:avLst/>
            </a:prstGeom>
            <a:solidFill>
              <a:srgbClr val="FFFFFF"/>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a:p>
          </p:txBody>
        </p:sp>
        <p:grpSp>
          <p:nvGrpSpPr>
            <p:cNvPr id="28679" name="Group 6">
              <a:extLst>
                <a:ext uri="{FF2B5EF4-FFF2-40B4-BE49-F238E27FC236}">
                  <a16:creationId xmlns:a16="http://schemas.microsoft.com/office/drawing/2014/main" id="{1B310651-6D9B-4DD0-A474-4F00DCADED6B}"/>
                </a:ext>
              </a:extLst>
            </p:cNvPr>
            <p:cNvGrpSpPr>
              <a:grpSpLocks/>
            </p:cNvGrpSpPr>
            <p:nvPr/>
          </p:nvGrpSpPr>
          <p:grpSpPr bwMode="auto">
            <a:xfrm>
              <a:off x="1680" y="3564"/>
              <a:ext cx="192" cy="528"/>
              <a:chOff x="1680" y="3564"/>
              <a:chExt cx="192" cy="528"/>
            </a:xfrm>
          </p:grpSpPr>
          <p:sp>
            <p:nvSpPr>
              <p:cNvPr id="28690" name="Oval 7">
                <a:extLst>
                  <a:ext uri="{FF2B5EF4-FFF2-40B4-BE49-F238E27FC236}">
                    <a16:creationId xmlns:a16="http://schemas.microsoft.com/office/drawing/2014/main" id="{CE370E1F-3CD4-4383-A59E-0DF634EDA244}"/>
                  </a:ext>
                </a:extLst>
              </p:cNvPr>
              <p:cNvSpPr>
                <a:spLocks noChangeAspect="1" noChangeArrowheads="1"/>
              </p:cNvSpPr>
              <p:nvPr/>
            </p:nvSpPr>
            <p:spPr bwMode="auto">
              <a:xfrm rot="-5400000">
                <a:off x="1548" y="3762"/>
                <a:ext cx="461" cy="138"/>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8691" name="Line 8">
                <a:extLst>
                  <a:ext uri="{FF2B5EF4-FFF2-40B4-BE49-F238E27FC236}">
                    <a16:creationId xmlns:a16="http://schemas.microsoft.com/office/drawing/2014/main" id="{572E56FE-2C0E-4AF5-B889-547A9843F586}"/>
                  </a:ext>
                </a:extLst>
              </p:cNvPr>
              <p:cNvSpPr>
                <a:spLocks noChangeShapeType="1"/>
              </p:cNvSpPr>
              <p:nvPr/>
            </p:nvSpPr>
            <p:spPr bwMode="auto">
              <a:xfrm>
                <a:off x="1680" y="3828"/>
                <a:ext cx="192" cy="0"/>
              </a:xfrm>
              <a:prstGeom prst="line">
                <a:avLst/>
              </a:prstGeom>
              <a:noFill/>
              <a:ln w="9525" cap="rnd">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Line 9">
                <a:extLst>
                  <a:ext uri="{FF2B5EF4-FFF2-40B4-BE49-F238E27FC236}">
                    <a16:creationId xmlns:a16="http://schemas.microsoft.com/office/drawing/2014/main" id="{D35E4D2B-8C83-4D7C-BFAA-A4FC48A37A09}"/>
                  </a:ext>
                </a:extLst>
              </p:cNvPr>
              <p:cNvSpPr>
                <a:spLocks noChangeShapeType="1"/>
              </p:cNvSpPr>
              <p:nvPr/>
            </p:nvSpPr>
            <p:spPr bwMode="auto">
              <a:xfrm>
                <a:off x="1779" y="3564"/>
                <a:ext cx="0" cy="528"/>
              </a:xfrm>
              <a:prstGeom prst="line">
                <a:avLst/>
              </a:prstGeom>
              <a:noFill/>
              <a:ln w="9525" cap="rnd">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680" name="Group 10">
              <a:extLst>
                <a:ext uri="{FF2B5EF4-FFF2-40B4-BE49-F238E27FC236}">
                  <a16:creationId xmlns:a16="http://schemas.microsoft.com/office/drawing/2014/main" id="{FBB79581-3E64-4CFA-BF06-67DBA70D6193}"/>
                </a:ext>
              </a:extLst>
            </p:cNvPr>
            <p:cNvGrpSpPr>
              <a:grpSpLocks/>
            </p:cNvGrpSpPr>
            <p:nvPr/>
          </p:nvGrpSpPr>
          <p:grpSpPr bwMode="auto">
            <a:xfrm>
              <a:off x="1683" y="2598"/>
              <a:ext cx="1451" cy="727"/>
              <a:chOff x="1689" y="2610"/>
              <a:chExt cx="1451" cy="727"/>
            </a:xfrm>
          </p:grpSpPr>
          <p:pic>
            <p:nvPicPr>
              <p:cNvPr id="28685" name="Picture 11" descr="HVLP_liegend_PSI">
                <a:extLst>
                  <a:ext uri="{FF2B5EF4-FFF2-40B4-BE49-F238E27FC236}">
                    <a16:creationId xmlns:a16="http://schemas.microsoft.com/office/drawing/2014/main" id="{B6100C1E-9D8F-4BDC-9DAB-CB5D1ECB56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9" y="2686"/>
                <a:ext cx="651"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AutoShape 12">
                <a:extLst>
                  <a:ext uri="{FF2B5EF4-FFF2-40B4-BE49-F238E27FC236}">
                    <a16:creationId xmlns:a16="http://schemas.microsoft.com/office/drawing/2014/main" id="{73A8B429-533A-4E5C-AE63-0B1FE45F732B}"/>
                  </a:ext>
                </a:extLst>
              </p:cNvPr>
              <p:cNvSpPr>
                <a:spLocks noChangeArrowheads="1"/>
              </p:cNvSpPr>
              <p:nvPr/>
            </p:nvSpPr>
            <p:spPr bwMode="auto">
              <a:xfrm rot="-5400000">
                <a:off x="1948" y="2487"/>
                <a:ext cx="454" cy="768"/>
              </a:xfrm>
              <a:prstGeom prst="flowChartMerge">
                <a:avLst/>
              </a:prstGeom>
              <a:noFill/>
              <a:ln w="9525" cap="rnd">
                <a:solidFill>
                  <a:schemeClr val="hlink"/>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8687" name="Oval 13">
                <a:extLst>
                  <a:ext uri="{FF2B5EF4-FFF2-40B4-BE49-F238E27FC236}">
                    <a16:creationId xmlns:a16="http://schemas.microsoft.com/office/drawing/2014/main" id="{D57ED80B-33E6-4423-9FD1-5A909EFF78E2}"/>
                  </a:ext>
                </a:extLst>
              </p:cNvPr>
              <p:cNvSpPr>
                <a:spLocks noChangeAspect="1" noChangeArrowheads="1"/>
              </p:cNvSpPr>
              <p:nvPr/>
            </p:nvSpPr>
            <p:spPr bwMode="auto">
              <a:xfrm rot="-5400000">
                <a:off x="1551" y="2802"/>
                <a:ext cx="461" cy="138"/>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8688" name="Line 14">
                <a:extLst>
                  <a:ext uri="{FF2B5EF4-FFF2-40B4-BE49-F238E27FC236}">
                    <a16:creationId xmlns:a16="http://schemas.microsoft.com/office/drawing/2014/main" id="{16293BEF-9386-439C-BCC1-5FA6D3A0108F}"/>
                  </a:ext>
                </a:extLst>
              </p:cNvPr>
              <p:cNvSpPr>
                <a:spLocks noChangeShapeType="1"/>
              </p:cNvSpPr>
              <p:nvPr/>
            </p:nvSpPr>
            <p:spPr bwMode="auto">
              <a:xfrm>
                <a:off x="1689" y="2874"/>
                <a:ext cx="192" cy="0"/>
              </a:xfrm>
              <a:prstGeom prst="line">
                <a:avLst/>
              </a:prstGeom>
              <a:noFill/>
              <a:ln w="9525" cap="rnd">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Line 15">
                <a:extLst>
                  <a:ext uri="{FF2B5EF4-FFF2-40B4-BE49-F238E27FC236}">
                    <a16:creationId xmlns:a16="http://schemas.microsoft.com/office/drawing/2014/main" id="{F74F665C-A891-4EDC-88A4-A88C917ACD0D}"/>
                  </a:ext>
                </a:extLst>
              </p:cNvPr>
              <p:cNvSpPr>
                <a:spLocks noChangeShapeType="1"/>
              </p:cNvSpPr>
              <p:nvPr/>
            </p:nvSpPr>
            <p:spPr bwMode="auto">
              <a:xfrm>
                <a:off x="1791" y="2610"/>
                <a:ext cx="0" cy="528"/>
              </a:xfrm>
              <a:prstGeom prst="line">
                <a:avLst/>
              </a:prstGeom>
              <a:noFill/>
              <a:ln w="9525" cap="rnd">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681" name="Group 16">
              <a:extLst>
                <a:ext uri="{FF2B5EF4-FFF2-40B4-BE49-F238E27FC236}">
                  <a16:creationId xmlns:a16="http://schemas.microsoft.com/office/drawing/2014/main" id="{E3DE11FA-FE4F-4110-963B-8D909441000C}"/>
                </a:ext>
              </a:extLst>
            </p:cNvPr>
            <p:cNvGrpSpPr>
              <a:grpSpLocks/>
            </p:cNvGrpSpPr>
            <p:nvPr/>
          </p:nvGrpSpPr>
          <p:grpSpPr bwMode="auto">
            <a:xfrm>
              <a:off x="3405" y="3075"/>
              <a:ext cx="192" cy="528"/>
              <a:chOff x="1680" y="3564"/>
              <a:chExt cx="192" cy="528"/>
            </a:xfrm>
          </p:grpSpPr>
          <p:sp>
            <p:nvSpPr>
              <p:cNvPr id="28682" name="Oval 17">
                <a:extLst>
                  <a:ext uri="{FF2B5EF4-FFF2-40B4-BE49-F238E27FC236}">
                    <a16:creationId xmlns:a16="http://schemas.microsoft.com/office/drawing/2014/main" id="{4124534F-6055-4FCF-8530-9FBB1165B6E9}"/>
                  </a:ext>
                </a:extLst>
              </p:cNvPr>
              <p:cNvSpPr>
                <a:spLocks noChangeAspect="1" noChangeArrowheads="1"/>
              </p:cNvSpPr>
              <p:nvPr/>
            </p:nvSpPr>
            <p:spPr bwMode="auto">
              <a:xfrm rot="-5400000">
                <a:off x="1548" y="3762"/>
                <a:ext cx="461" cy="138"/>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8683" name="Line 18">
                <a:extLst>
                  <a:ext uri="{FF2B5EF4-FFF2-40B4-BE49-F238E27FC236}">
                    <a16:creationId xmlns:a16="http://schemas.microsoft.com/office/drawing/2014/main" id="{4912E865-FABB-4FE5-AFAD-ECB77C082D30}"/>
                  </a:ext>
                </a:extLst>
              </p:cNvPr>
              <p:cNvSpPr>
                <a:spLocks noChangeShapeType="1"/>
              </p:cNvSpPr>
              <p:nvPr/>
            </p:nvSpPr>
            <p:spPr bwMode="auto">
              <a:xfrm>
                <a:off x="1680" y="3828"/>
                <a:ext cx="192" cy="0"/>
              </a:xfrm>
              <a:prstGeom prst="line">
                <a:avLst/>
              </a:prstGeom>
              <a:noFill/>
              <a:ln w="9525" cap="rnd">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4" name="Line 19">
                <a:extLst>
                  <a:ext uri="{FF2B5EF4-FFF2-40B4-BE49-F238E27FC236}">
                    <a16:creationId xmlns:a16="http://schemas.microsoft.com/office/drawing/2014/main" id="{06875AFA-773F-44E8-A33A-95D4B376C808}"/>
                  </a:ext>
                </a:extLst>
              </p:cNvPr>
              <p:cNvSpPr>
                <a:spLocks noChangeShapeType="1"/>
              </p:cNvSpPr>
              <p:nvPr/>
            </p:nvSpPr>
            <p:spPr bwMode="auto">
              <a:xfrm>
                <a:off x="1779" y="3564"/>
                <a:ext cx="0" cy="528"/>
              </a:xfrm>
              <a:prstGeom prst="line">
                <a:avLst/>
              </a:prstGeom>
              <a:noFill/>
              <a:ln w="9525" cap="rnd">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5D744B-1464-4281-B1E3-D24E56252AA8}"/>
              </a:ext>
            </a:extLst>
          </p:cNvPr>
          <p:cNvSpPr>
            <a:spLocks noGrp="1"/>
          </p:cNvSpPr>
          <p:nvPr>
            <p:ph sz="quarter" idx="13"/>
          </p:nvPr>
        </p:nvSpPr>
        <p:spPr/>
        <p:txBody>
          <a:bodyPr>
            <a:normAutofit fontScale="92500" lnSpcReduction="20000"/>
          </a:bodyPr>
          <a:lstStyle/>
          <a:p>
            <a:r>
              <a:rPr lang="en-US" altLang="en-US" dirty="0"/>
              <a:t>Gun Cleaning</a:t>
            </a:r>
            <a:endParaRPr lang="en-US" dirty="0"/>
          </a:p>
        </p:txBody>
      </p:sp>
      <p:sp>
        <p:nvSpPr>
          <p:cNvPr id="29699" name="Rectangle 3">
            <a:extLst>
              <a:ext uri="{FF2B5EF4-FFF2-40B4-BE49-F238E27FC236}">
                <a16:creationId xmlns:a16="http://schemas.microsoft.com/office/drawing/2014/main" id="{8E770FC2-8DC7-4C28-BE3B-D56C8C8D254D}"/>
              </a:ext>
            </a:extLst>
          </p:cNvPr>
          <p:cNvSpPr>
            <a:spLocks noGrp="1" noChangeArrowheads="1"/>
          </p:cNvSpPr>
          <p:nvPr>
            <p:ph type="body" sz="quarter" idx="14"/>
          </p:nvPr>
        </p:nvSpPr>
        <p:spPr/>
        <p:txBody>
          <a:bodyPr>
            <a:normAutofit/>
          </a:bodyPr>
          <a:lstStyle/>
          <a:p>
            <a:pPr eaLnBrk="1" hangingPunct="1">
              <a:lnSpc>
                <a:spcPct val="150000"/>
              </a:lnSpc>
              <a:spcBef>
                <a:spcPct val="0"/>
              </a:spcBef>
            </a:pPr>
            <a:r>
              <a:rPr lang="en-US" altLang="en-US" sz="2000"/>
              <a:t>Spraying solvent through the gun (creating an atomized mist) is NOT permitted </a:t>
            </a:r>
          </a:p>
          <a:p>
            <a:pPr eaLnBrk="1" hangingPunct="1">
              <a:lnSpc>
                <a:spcPct val="150000"/>
              </a:lnSpc>
              <a:spcBef>
                <a:spcPct val="0"/>
              </a:spcBef>
            </a:pPr>
            <a:r>
              <a:rPr lang="en-US" altLang="en-US" sz="2000"/>
              <a:t>Enclosed gun cleaners are permitted for use; enclosed cleaners are required in some locations</a:t>
            </a:r>
          </a:p>
          <a:p>
            <a:pPr eaLnBrk="1" hangingPunct="1">
              <a:lnSpc>
                <a:spcPct val="150000"/>
              </a:lnSpc>
              <a:spcBef>
                <a:spcPct val="0"/>
              </a:spcBef>
            </a:pPr>
            <a:r>
              <a:rPr lang="en-US" altLang="en-US" sz="2000"/>
              <a:t>Cleaning disassembled gun by hand is permitted except in locations where enclosed cleaners are required</a:t>
            </a:r>
          </a:p>
        </p:txBody>
      </p:sp>
      <p:sp>
        <p:nvSpPr>
          <p:cNvPr id="7" name="Slide Number Placeholder 3">
            <a:extLst>
              <a:ext uri="{FF2B5EF4-FFF2-40B4-BE49-F238E27FC236}">
                <a16:creationId xmlns:a16="http://schemas.microsoft.com/office/drawing/2014/main" id="{849AB33A-2CA1-40EE-A7F4-787548BD83D8}"/>
              </a:ext>
            </a:extLst>
          </p:cNvPr>
          <p:cNvSpPr>
            <a:spLocks noGrp="1"/>
          </p:cNvSpPr>
          <p:nvPr>
            <p:ph type="sldNum" sz="quarter" idx="4294967295"/>
          </p:nvPr>
        </p:nvSpPr>
        <p:spPr>
          <a:xfrm>
            <a:off x="9448800" y="6356350"/>
            <a:ext cx="2743200" cy="365125"/>
          </a:xfrm>
        </p:spPr>
        <p:txBody>
          <a:bodyPr/>
          <a:lstStyle/>
          <a:p>
            <a:pPr>
              <a:defRPr/>
            </a:pPr>
            <a:fld id="{EA46819C-71B1-42B7-AA5C-EF44D49C6991}" type="slidenum">
              <a:rPr lang="en-US"/>
              <a:pPr>
                <a:defRPr/>
              </a:pPr>
              <a:t>19</a:t>
            </a:fld>
            <a:endParaRPr lang="en-US"/>
          </a:p>
        </p:txBody>
      </p:sp>
      <p:pic>
        <p:nvPicPr>
          <p:cNvPr id="29701" name="Picture 4" descr="D-800">
            <a:extLst>
              <a:ext uri="{FF2B5EF4-FFF2-40B4-BE49-F238E27FC236}">
                <a16:creationId xmlns:a16="http://schemas.microsoft.com/office/drawing/2014/main" id="{02E82003-B1E3-4CF6-9910-1045D8D90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962401"/>
            <a:ext cx="145415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Spraygun-cleaning">
            <a:extLst>
              <a:ext uri="{FF2B5EF4-FFF2-40B4-BE49-F238E27FC236}">
                <a16:creationId xmlns:a16="http://schemas.microsoft.com/office/drawing/2014/main" id="{3BC4FEDB-D7E5-455A-9919-3854A1F23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4038601"/>
            <a:ext cx="12065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descr="sans titre1">
            <a:extLst>
              <a:ext uri="{FF2B5EF4-FFF2-40B4-BE49-F238E27FC236}">
                <a16:creationId xmlns:a16="http://schemas.microsoft.com/office/drawing/2014/main" id="{802A4BA6-A331-4BA1-B8DF-660D51BDE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1" y="3962400"/>
            <a:ext cx="1012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C8AA1-42A9-404F-ADF5-A87407CE3D92}"/>
              </a:ext>
            </a:extLst>
          </p:cNvPr>
          <p:cNvSpPr>
            <a:spLocks noGrp="1"/>
          </p:cNvSpPr>
          <p:nvPr>
            <p:ph sz="quarter" idx="13"/>
          </p:nvPr>
        </p:nvSpPr>
        <p:spPr/>
        <p:txBody>
          <a:bodyPr>
            <a:normAutofit fontScale="92500" lnSpcReduction="20000"/>
          </a:bodyPr>
          <a:lstStyle/>
          <a:p>
            <a:r>
              <a:rPr lang="en-US" dirty="0"/>
              <a:t>Training Objectives</a:t>
            </a:r>
          </a:p>
        </p:txBody>
      </p:sp>
      <p:sp>
        <p:nvSpPr>
          <p:cNvPr id="108547" name="Rectangle 3">
            <a:extLst>
              <a:ext uri="{FF2B5EF4-FFF2-40B4-BE49-F238E27FC236}">
                <a16:creationId xmlns:a16="http://schemas.microsoft.com/office/drawing/2014/main" id="{21292E08-45D3-417E-BDCA-14412994D2B4}"/>
              </a:ext>
            </a:extLst>
          </p:cNvPr>
          <p:cNvSpPr>
            <a:spLocks noGrp="1" noChangeArrowheads="1"/>
          </p:cNvSpPr>
          <p:nvPr>
            <p:ph type="body" sz="quarter" idx="14"/>
          </p:nvPr>
        </p:nvSpPr>
        <p:spPr/>
        <p:txBody>
          <a:bodyPr>
            <a:normAutofit/>
          </a:bodyPr>
          <a:lstStyle/>
          <a:p>
            <a:pPr eaLnBrk="1" hangingPunct="1">
              <a:defRPr/>
            </a:pPr>
            <a:r>
              <a:rPr lang="en-US" sz="2000" dirty="0"/>
              <a:t>Paint Technicians successfully completing this update will be able to:</a:t>
            </a:r>
          </a:p>
          <a:p>
            <a:pPr marL="285750" indent="-285750">
              <a:defRPr/>
            </a:pPr>
            <a:r>
              <a:rPr lang="en-US" sz="2000" dirty="0"/>
              <a:t>Determine if their job tasks make them subject to this EPA Rule</a:t>
            </a:r>
          </a:p>
          <a:p>
            <a:pPr marL="285750" indent="-285750">
              <a:defRPr/>
            </a:pPr>
            <a:r>
              <a:rPr lang="en-US" sz="2000" dirty="0"/>
              <a:t>Identify coatings that are subject to this EPA Rule</a:t>
            </a:r>
          </a:p>
          <a:p>
            <a:pPr marL="285750" indent="-285750">
              <a:defRPr/>
            </a:pPr>
            <a:r>
              <a:rPr lang="en-US" sz="2000" dirty="0"/>
              <a:t>Select equipment that is compliant under this EPA Rule</a:t>
            </a:r>
          </a:p>
          <a:p>
            <a:pPr marL="285750" indent="-285750">
              <a:defRPr/>
            </a:pPr>
            <a:r>
              <a:rPr lang="en-US" sz="2000" dirty="0"/>
              <a:t>Describe regulations regarding spray booth operations and filter maintenance as required by the EPA Rule </a:t>
            </a:r>
          </a:p>
          <a:p>
            <a:pPr marL="285750" indent="-285750">
              <a:defRPr/>
            </a:pPr>
            <a:r>
              <a:rPr lang="en-US" sz="2000" dirty="0"/>
              <a:t>Select compliant spray guns, fluid tips, and gun set-ups for the products they use</a:t>
            </a:r>
          </a:p>
          <a:p>
            <a:pPr marL="285750" indent="-285750">
              <a:defRPr/>
            </a:pPr>
            <a:r>
              <a:rPr lang="en-US" sz="2000" dirty="0"/>
              <a:t>Make adjustments to their spray technique to maximize efficiency and minimize overspray </a:t>
            </a:r>
          </a:p>
          <a:p>
            <a:pPr marL="285750" indent="-285750">
              <a:defRPr/>
            </a:pPr>
            <a:r>
              <a:rPr lang="en-US" sz="2000" dirty="0"/>
              <a:t>Identify compliant methods for cleaning spray guns</a:t>
            </a:r>
          </a:p>
          <a:p>
            <a:pPr marL="285750" indent="-285750">
              <a:defRPr/>
            </a:pPr>
            <a:endParaRPr lang="en-US" sz="2000" dirty="0"/>
          </a:p>
          <a:p>
            <a:pPr marL="365760" lvl="1" indent="-137160">
              <a:defRPr/>
            </a:pPr>
            <a:endParaRPr lang="en-US" sz="2000" dirty="0"/>
          </a:p>
        </p:txBody>
      </p:sp>
      <p:sp>
        <p:nvSpPr>
          <p:cNvPr id="4" name="Slide Number Placeholder 3">
            <a:extLst>
              <a:ext uri="{FF2B5EF4-FFF2-40B4-BE49-F238E27FC236}">
                <a16:creationId xmlns:a16="http://schemas.microsoft.com/office/drawing/2014/main" id="{B028D9F2-9064-4876-A73D-135EE5999117}"/>
              </a:ext>
            </a:extLst>
          </p:cNvPr>
          <p:cNvSpPr>
            <a:spLocks noGrp="1"/>
          </p:cNvSpPr>
          <p:nvPr>
            <p:ph type="sldNum" sz="quarter" idx="4294967295"/>
          </p:nvPr>
        </p:nvSpPr>
        <p:spPr>
          <a:xfrm>
            <a:off x="9448800" y="6356350"/>
            <a:ext cx="2743200" cy="365125"/>
          </a:xfrm>
        </p:spPr>
        <p:txBody>
          <a:bodyPr/>
          <a:lstStyle/>
          <a:p>
            <a:pPr>
              <a:defRPr/>
            </a:pPr>
            <a:fld id="{6F037C70-983D-4B36-911E-5E8DD2A0A66B}"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19831F-C46F-4702-8D99-9DA93D8835B9}"/>
              </a:ext>
            </a:extLst>
          </p:cNvPr>
          <p:cNvSpPr>
            <a:spLocks noGrp="1"/>
          </p:cNvSpPr>
          <p:nvPr>
            <p:ph sz="quarter" idx="13"/>
          </p:nvPr>
        </p:nvSpPr>
        <p:spPr/>
        <p:txBody>
          <a:bodyPr>
            <a:normAutofit fontScale="92500" lnSpcReduction="20000"/>
          </a:bodyPr>
          <a:lstStyle/>
          <a:p>
            <a:r>
              <a:rPr lang="en-US" altLang="en-US" dirty="0"/>
              <a:t>Getting the most out of your paint</a:t>
            </a:r>
            <a:endParaRPr lang="en-US" dirty="0"/>
          </a:p>
        </p:txBody>
      </p:sp>
      <p:sp>
        <p:nvSpPr>
          <p:cNvPr id="122883" name="Rectangle 3">
            <a:extLst>
              <a:ext uri="{FF2B5EF4-FFF2-40B4-BE49-F238E27FC236}">
                <a16:creationId xmlns:a16="http://schemas.microsoft.com/office/drawing/2014/main" id="{DC0C3043-426E-4E63-AB39-3D91236F49D4}"/>
              </a:ext>
            </a:extLst>
          </p:cNvPr>
          <p:cNvSpPr>
            <a:spLocks noGrp="1" noChangeArrowheads="1"/>
          </p:cNvSpPr>
          <p:nvPr>
            <p:ph type="body" sz="quarter" idx="14"/>
          </p:nvPr>
        </p:nvSpPr>
        <p:spPr/>
        <p:txBody>
          <a:bodyPr>
            <a:normAutofit/>
          </a:bodyPr>
          <a:lstStyle/>
          <a:p>
            <a:pPr eaLnBrk="1" hangingPunct="1">
              <a:lnSpc>
                <a:spcPct val="150000"/>
              </a:lnSpc>
              <a:defRPr/>
            </a:pPr>
            <a:r>
              <a:rPr lang="en-US" sz="2000" dirty="0"/>
              <a:t>Tools that assist with mixing the right amount and minimizing wasted paint include:</a:t>
            </a:r>
          </a:p>
          <a:p>
            <a:pPr marL="342900" indent="-342900">
              <a:lnSpc>
                <a:spcPct val="150000"/>
              </a:lnSpc>
              <a:defRPr/>
            </a:pPr>
            <a:r>
              <a:rPr lang="en-US" sz="2000" dirty="0"/>
              <a:t>Paint Volume Calculator</a:t>
            </a:r>
          </a:p>
          <a:p>
            <a:pPr marL="708660" lvl="1" indent="-342900">
              <a:lnSpc>
                <a:spcPct val="150000"/>
              </a:lnSpc>
              <a:defRPr/>
            </a:pPr>
            <a:r>
              <a:rPr lang="en-US" sz="2000" dirty="0"/>
              <a:t>Helps you mix the amount of paint needed to complete the job</a:t>
            </a:r>
          </a:p>
          <a:p>
            <a:pPr marL="342900" indent="-342900">
              <a:lnSpc>
                <a:spcPct val="150000"/>
              </a:lnSpc>
              <a:defRPr/>
            </a:pPr>
            <a:r>
              <a:rPr lang="en-US" sz="2000" dirty="0"/>
              <a:t>Ounces per paint hour tool</a:t>
            </a:r>
          </a:p>
          <a:p>
            <a:pPr marL="685800" lvl="1" indent="-342900">
              <a:lnSpc>
                <a:spcPct val="150000"/>
              </a:lnSpc>
              <a:defRPr/>
            </a:pPr>
            <a:r>
              <a:rPr lang="en-US" sz="1850" dirty="0"/>
              <a:t>Guide to use initially, adjust as needed</a:t>
            </a:r>
          </a:p>
          <a:p>
            <a:pPr marL="342900" indent="-342900">
              <a:lnSpc>
                <a:spcPct val="150000"/>
              </a:lnSpc>
              <a:defRPr/>
            </a:pPr>
            <a:r>
              <a:rPr lang="en-US" sz="2000" dirty="0"/>
              <a:t>Best Practices for managing waste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ADD22F-C138-4714-A156-D328A903ABC8}"/>
              </a:ext>
            </a:extLst>
          </p:cNvPr>
          <p:cNvSpPr>
            <a:spLocks noGrp="1"/>
          </p:cNvSpPr>
          <p:nvPr>
            <p:ph sz="quarter" idx="13"/>
          </p:nvPr>
        </p:nvSpPr>
        <p:spPr/>
        <p:txBody>
          <a:bodyPr>
            <a:normAutofit fontScale="92500" lnSpcReduction="20000"/>
          </a:bodyPr>
          <a:lstStyle/>
          <a:p>
            <a:r>
              <a:rPr lang="en-US" altLang="en-US" dirty="0"/>
              <a:t>Paint Volume Calculator</a:t>
            </a:r>
            <a:endParaRPr lang="en-US" dirty="0"/>
          </a:p>
        </p:txBody>
      </p:sp>
      <p:sp>
        <p:nvSpPr>
          <p:cNvPr id="31747" name="Rectangle 3">
            <a:extLst>
              <a:ext uri="{FF2B5EF4-FFF2-40B4-BE49-F238E27FC236}">
                <a16:creationId xmlns:a16="http://schemas.microsoft.com/office/drawing/2014/main" id="{C62DD0EF-5C73-412D-95A6-191F43EFD657}"/>
              </a:ext>
            </a:extLst>
          </p:cNvPr>
          <p:cNvSpPr>
            <a:spLocks noGrp="1" noChangeArrowheads="1"/>
          </p:cNvSpPr>
          <p:nvPr>
            <p:ph type="body" sz="quarter" idx="14"/>
          </p:nvPr>
        </p:nvSpPr>
        <p:spPr/>
        <p:txBody>
          <a:bodyPr/>
          <a:lstStyle/>
          <a:p>
            <a:pPr marL="0" indent="0" eaLnBrk="1" hangingPunct="1">
              <a:spcBef>
                <a:spcPct val="0"/>
              </a:spcBef>
              <a:buNone/>
            </a:pPr>
            <a:r>
              <a:rPr lang="en-US" altLang="en-US" dirty="0"/>
              <a:t> </a:t>
            </a:r>
          </a:p>
        </p:txBody>
      </p:sp>
      <p:sp>
        <p:nvSpPr>
          <p:cNvPr id="9" name="Slide Number Placeholder 3">
            <a:extLst>
              <a:ext uri="{FF2B5EF4-FFF2-40B4-BE49-F238E27FC236}">
                <a16:creationId xmlns:a16="http://schemas.microsoft.com/office/drawing/2014/main" id="{FEA88379-5ED5-489D-93B3-05EBC79168A5}"/>
              </a:ext>
            </a:extLst>
          </p:cNvPr>
          <p:cNvSpPr>
            <a:spLocks noGrp="1"/>
          </p:cNvSpPr>
          <p:nvPr>
            <p:ph type="sldNum" sz="quarter" idx="4294967295"/>
          </p:nvPr>
        </p:nvSpPr>
        <p:spPr>
          <a:xfrm>
            <a:off x="9448800" y="6356350"/>
            <a:ext cx="2743200" cy="365125"/>
          </a:xfrm>
        </p:spPr>
        <p:txBody>
          <a:bodyPr/>
          <a:lstStyle/>
          <a:p>
            <a:pPr>
              <a:defRPr/>
            </a:pPr>
            <a:fld id="{A7F86F8F-9794-4728-9079-244B31FC0D5F}" type="slidenum">
              <a:rPr lang="en-US"/>
              <a:pPr>
                <a:defRPr/>
              </a:pPr>
              <a:t>21</a:t>
            </a:fld>
            <a:endParaRPr lang="en-US"/>
          </a:p>
        </p:txBody>
      </p:sp>
      <p:grpSp>
        <p:nvGrpSpPr>
          <p:cNvPr id="31749" name="Group 14">
            <a:extLst>
              <a:ext uri="{FF2B5EF4-FFF2-40B4-BE49-F238E27FC236}">
                <a16:creationId xmlns:a16="http://schemas.microsoft.com/office/drawing/2014/main" id="{F6293D16-32A3-40AC-95E3-833CF4E89B95}"/>
              </a:ext>
            </a:extLst>
          </p:cNvPr>
          <p:cNvGrpSpPr>
            <a:grpSpLocks/>
          </p:cNvGrpSpPr>
          <p:nvPr/>
        </p:nvGrpSpPr>
        <p:grpSpPr bwMode="auto">
          <a:xfrm>
            <a:off x="2006600" y="1308101"/>
            <a:ext cx="8229600" cy="3241675"/>
            <a:chOff x="96" y="480"/>
            <a:chExt cx="5184" cy="2042"/>
          </a:xfrm>
        </p:grpSpPr>
        <p:pic>
          <p:nvPicPr>
            <p:cNvPr id="31750" name="Picture 10">
              <a:extLst>
                <a:ext uri="{FF2B5EF4-FFF2-40B4-BE49-F238E27FC236}">
                  <a16:creationId xmlns:a16="http://schemas.microsoft.com/office/drawing/2014/main" id="{4B97A384-8EDB-4945-8C58-AF5A46777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80"/>
              <a:ext cx="3984" cy="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Oval 11">
              <a:extLst>
                <a:ext uri="{FF2B5EF4-FFF2-40B4-BE49-F238E27FC236}">
                  <a16:creationId xmlns:a16="http://schemas.microsoft.com/office/drawing/2014/main" id="{B04B84F2-A39A-4817-A507-867B309B5E59}"/>
                </a:ext>
              </a:extLst>
            </p:cNvPr>
            <p:cNvSpPr>
              <a:spLocks noChangeArrowheads="1"/>
            </p:cNvSpPr>
            <p:nvPr/>
          </p:nvSpPr>
          <p:spPr bwMode="auto">
            <a:xfrm>
              <a:off x="3312" y="1776"/>
              <a:ext cx="432" cy="288"/>
            </a:xfrm>
            <a:prstGeom prst="ellipse">
              <a:avLst/>
            </a:prstGeom>
            <a:noFill/>
            <a:ln w="38100" algn="ctr">
              <a:solidFill>
                <a:srgbClr val="CC0000"/>
              </a:solidFill>
              <a:round/>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33132" name="Text Box 12">
              <a:extLst>
                <a:ext uri="{FF2B5EF4-FFF2-40B4-BE49-F238E27FC236}">
                  <a16:creationId xmlns:a16="http://schemas.microsoft.com/office/drawing/2014/main" id="{9BB1438D-C177-473C-A182-51D8AFC84DEF}"/>
                </a:ext>
              </a:extLst>
            </p:cNvPr>
            <p:cNvSpPr txBox="1">
              <a:spLocks noChangeArrowheads="1"/>
            </p:cNvSpPr>
            <p:nvPr/>
          </p:nvSpPr>
          <p:spPr bwMode="auto">
            <a:xfrm>
              <a:off x="3648" y="1776"/>
              <a:ext cx="1632" cy="212"/>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371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lvl="2">
                <a:spcBef>
                  <a:spcPct val="50000"/>
                </a:spcBef>
                <a:buClr>
                  <a:srgbClr val="CC0000"/>
                </a:buClr>
                <a:buFont typeface="Wingdings" panose="05000000000000000000" pitchFamily="2" charset="2"/>
                <a:buNone/>
                <a:defRPr/>
              </a:pPr>
              <a:r>
                <a:rPr lang="en-US" sz="1600" dirty="0">
                  <a:latin typeface="+mn-lt"/>
                </a:rPr>
                <a:t>Click on the Car</a:t>
              </a:r>
            </a:p>
          </p:txBody>
        </p:sp>
        <p:sp>
          <p:nvSpPr>
            <p:cNvPr id="31753" name="Line 13">
              <a:extLst>
                <a:ext uri="{FF2B5EF4-FFF2-40B4-BE49-F238E27FC236}">
                  <a16:creationId xmlns:a16="http://schemas.microsoft.com/office/drawing/2014/main" id="{47B6648E-1F92-418A-9F94-F63B86A4847C}"/>
                </a:ext>
              </a:extLst>
            </p:cNvPr>
            <p:cNvSpPr>
              <a:spLocks noChangeShapeType="1"/>
            </p:cNvSpPr>
            <p:nvPr/>
          </p:nvSpPr>
          <p:spPr bwMode="auto">
            <a:xfrm flipH="1">
              <a:off x="3744" y="1920"/>
              <a:ext cx="480"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173D0-E9AF-4BC0-9327-DB5C17907EC9}"/>
              </a:ext>
            </a:extLst>
          </p:cNvPr>
          <p:cNvSpPr>
            <a:spLocks noGrp="1"/>
          </p:cNvSpPr>
          <p:nvPr>
            <p:ph sz="quarter" idx="13"/>
          </p:nvPr>
        </p:nvSpPr>
        <p:spPr/>
        <p:txBody>
          <a:bodyPr>
            <a:normAutofit fontScale="92500" lnSpcReduction="20000"/>
          </a:bodyPr>
          <a:lstStyle/>
          <a:p>
            <a:r>
              <a:rPr lang="en-US" altLang="en-US" dirty="0"/>
              <a:t>Paint Volume Calculator</a:t>
            </a:r>
            <a:endParaRPr lang="en-US" dirty="0"/>
          </a:p>
        </p:txBody>
      </p:sp>
      <p:sp>
        <p:nvSpPr>
          <p:cNvPr id="33795" name="Rectangle 3">
            <a:extLst>
              <a:ext uri="{FF2B5EF4-FFF2-40B4-BE49-F238E27FC236}">
                <a16:creationId xmlns:a16="http://schemas.microsoft.com/office/drawing/2014/main" id="{772D39BC-A2E5-465F-A6D9-09AD9FA73D29}"/>
              </a:ext>
            </a:extLst>
          </p:cNvPr>
          <p:cNvSpPr>
            <a:spLocks noGrp="1" noChangeArrowheads="1"/>
          </p:cNvSpPr>
          <p:nvPr>
            <p:ph type="body" sz="quarter" idx="14"/>
          </p:nvPr>
        </p:nvSpPr>
        <p:spPr/>
        <p:txBody>
          <a:bodyPr/>
          <a:lstStyle/>
          <a:p>
            <a:pPr eaLnBrk="1" hangingPunct="1">
              <a:spcBef>
                <a:spcPct val="0"/>
              </a:spcBef>
            </a:pPr>
            <a:r>
              <a:rPr lang="en-US" altLang="en-US"/>
              <a:t>To determine quantity of paint needed:</a:t>
            </a:r>
          </a:p>
        </p:txBody>
      </p:sp>
      <p:sp>
        <p:nvSpPr>
          <p:cNvPr id="10" name="Slide Number Placeholder 3">
            <a:extLst>
              <a:ext uri="{FF2B5EF4-FFF2-40B4-BE49-F238E27FC236}">
                <a16:creationId xmlns:a16="http://schemas.microsoft.com/office/drawing/2014/main" id="{BFBAF650-E8E1-4197-8D33-7158C2928C7D}"/>
              </a:ext>
            </a:extLst>
          </p:cNvPr>
          <p:cNvSpPr>
            <a:spLocks noGrp="1"/>
          </p:cNvSpPr>
          <p:nvPr>
            <p:ph type="sldNum" sz="quarter" idx="4294967295"/>
          </p:nvPr>
        </p:nvSpPr>
        <p:spPr>
          <a:xfrm>
            <a:off x="9448800" y="6356350"/>
            <a:ext cx="2743200" cy="365125"/>
          </a:xfrm>
        </p:spPr>
        <p:txBody>
          <a:bodyPr/>
          <a:lstStyle/>
          <a:p>
            <a:pPr>
              <a:defRPr/>
            </a:pPr>
            <a:fld id="{CB4E07C8-E2AD-47D7-B401-14146FA94ACB}" type="slidenum">
              <a:rPr lang="en-US"/>
              <a:pPr>
                <a:defRPr/>
              </a:pPr>
              <a:t>22</a:t>
            </a:fld>
            <a:endParaRPr lang="en-US"/>
          </a:p>
        </p:txBody>
      </p:sp>
      <p:grpSp>
        <p:nvGrpSpPr>
          <p:cNvPr id="33797" name="Group 8">
            <a:extLst>
              <a:ext uri="{FF2B5EF4-FFF2-40B4-BE49-F238E27FC236}">
                <a16:creationId xmlns:a16="http://schemas.microsoft.com/office/drawing/2014/main" id="{C947E4DA-FF8D-48D8-A047-753397F46B4C}"/>
              </a:ext>
            </a:extLst>
          </p:cNvPr>
          <p:cNvGrpSpPr>
            <a:grpSpLocks/>
          </p:cNvGrpSpPr>
          <p:nvPr/>
        </p:nvGrpSpPr>
        <p:grpSpPr bwMode="auto">
          <a:xfrm>
            <a:off x="457200" y="1969162"/>
            <a:ext cx="8991600" cy="3321050"/>
            <a:chOff x="0" y="2228"/>
            <a:chExt cx="5664" cy="2092"/>
          </a:xfrm>
        </p:grpSpPr>
        <p:pic>
          <p:nvPicPr>
            <p:cNvPr id="33798" name="Picture 9">
              <a:extLst>
                <a:ext uri="{FF2B5EF4-FFF2-40B4-BE49-F238E27FC236}">
                  <a16:creationId xmlns:a16="http://schemas.microsoft.com/office/drawing/2014/main" id="{739FC580-4B26-4F70-9BF6-2181055E6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2228"/>
              <a:ext cx="3984" cy="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4" name="Text Box 10">
              <a:extLst>
                <a:ext uri="{FF2B5EF4-FFF2-40B4-BE49-F238E27FC236}">
                  <a16:creationId xmlns:a16="http://schemas.microsoft.com/office/drawing/2014/main" id="{976B518C-24E2-4C57-B8F6-D0840D170160}"/>
                </a:ext>
              </a:extLst>
            </p:cNvPr>
            <p:cNvSpPr txBox="1">
              <a:spLocks noChangeArrowheads="1"/>
            </p:cNvSpPr>
            <p:nvPr/>
          </p:nvSpPr>
          <p:spPr bwMode="auto">
            <a:xfrm>
              <a:off x="0" y="3072"/>
              <a:ext cx="1632" cy="674"/>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371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lvl="2">
                <a:spcBef>
                  <a:spcPct val="50000"/>
                </a:spcBef>
                <a:buClr>
                  <a:srgbClr val="CC0000"/>
                </a:buClr>
                <a:buFont typeface="Wingdings" panose="05000000000000000000" pitchFamily="2" charset="2"/>
                <a:buNone/>
                <a:defRPr/>
              </a:pPr>
              <a:r>
                <a:rPr lang="en-US" sz="1600" dirty="0">
                  <a:latin typeface="+mn-lt"/>
                </a:rPr>
                <a:t>Click on the panels to paint; double click on the blend panels</a:t>
              </a:r>
            </a:p>
          </p:txBody>
        </p:sp>
        <p:sp>
          <p:nvSpPr>
            <p:cNvPr id="33800" name="Oval 11">
              <a:extLst>
                <a:ext uri="{FF2B5EF4-FFF2-40B4-BE49-F238E27FC236}">
                  <a16:creationId xmlns:a16="http://schemas.microsoft.com/office/drawing/2014/main" id="{4A15FCFE-D9FD-4810-8CC9-4553B0CE13B3}"/>
                </a:ext>
              </a:extLst>
            </p:cNvPr>
            <p:cNvSpPr>
              <a:spLocks noChangeArrowheads="1"/>
            </p:cNvSpPr>
            <p:nvPr/>
          </p:nvSpPr>
          <p:spPr bwMode="auto">
            <a:xfrm>
              <a:off x="2976" y="2976"/>
              <a:ext cx="2064" cy="720"/>
            </a:xfrm>
            <a:prstGeom prst="ellipse">
              <a:avLst/>
            </a:prstGeom>
            <a:noFill/>
            <a:ln w="38100" algn="ctr">
              <a:solidFill>
                <a:srgbClr val="CC0000"/>
              </a:solidFill>
              <a:round/>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33801" name="Line 12">
              <a:extLst>
                <a:ext uri="{FF2B5EF4-FFF2-40B4-BE49-F238E27FC236}">
                  <a16:creationId xmlns:a16="http://schemas.microsoft.com/office/drawing/2014/main" id="{C00F53AD-3A27-463A-B395-501EA0033CCF}"/>
                </a:ext>
              </a:extLst>
            </p:cNvPr>
            <p:cNvSpPr>
              <a:spLocks noChangeShapeType="1"/>
            </p:cNvSpPr>
            <p:nvPr/>
          </p:nvSpPr>
          <p:spPr bwMode="auto">
            <a:xfrm>
              <a:off x="1392" y="3216"/>
              <a:ext cx="1968" cy="192"/>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2" name="Line 13">
              <a:extLst>
                <a:ext uri="{FF2B5EF4-FFF2-40B4-BE49-F238E27FC236}">
                  <a16:creationId xmlns:a16="http://schemas.microsoft.com/office/drawing/2014/main" id="{90EDF612-5D51-4E9F-BEB1-A00E68D6411C}"/>
                </a:ext>
              </a:extLst>
            </p:cNvPr>
            <p:cNvSpPr>
              <a:spLocks noChangeShapeType="1"/>
            </p:cNvSpPr>
            <p:nvPr/>
          </p:nvSpPr>
          <p:spPr bwMode="auto">
            <a:xfrm flipV="1">
              <a:off x="1536" y="3360"/>
              <a:ext cx="2832" cy="288"/>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CC346-ECA3-457A-83B5-AC04AFDA1682}"/>
              </a:ext>
            </a:extLst>
          </p:cNvPr>
          <p:cNvSpPr>
            <a:spLocks noGrp="1"/>
          </p:cNvSpPr>
          <p:nvPr>
            <p:ph sz="quarter" idx="13"/>
          </p:nvPr>
        </p:nvSpPr>
        <p:spPr/>
        <p:txBody>
          <a:bodyPr>
            <a:normAutofit fontScale="92500" lnSpcReduction="20000"/>
          </a:bodyPr>
          <a:lstStyle/>
          <a:p>
            <a:r>
              <a:rPr lang="en-US" dirty="0"/>
              <a:t>Recordkeeping</a:t>
            </a:r>
          </a:p>
        </p:txBody>
      </p:sp>
      <p:sp>
        <p:nvSpPr>
          <p:cNvPr id="3" name="Text Placeholder 2">
            <a:extLst>
              <a:ext uri="{FF2B5EF4-FFF2-40B4-BE49-F238E27FC236}">
                <a16:creationId xmlns:a16="http://schemas.microsoft.com/office/drawing/2014/main" id="{FEBC20F9-4DD9-432B-B611-04DE92B83152}"/>
              </a:ext>
            </a:extLst>
          </p:cNvPr>
          <p:cNvSpPr>
            <a:spLocks noGrp="1"/>
          </p:cNvSpPr>
          <p:nvPr>
            <p:ph type="body" sz="quarter" idx="14"/>
          </p:nvPr>
        </p:nvSpPr>
        <p:spPr>
          <a:xfrm>
            <a:off x="450457" y="1066800"/>
            <a:ext cx="11291085" cy="4435237"/>
          </a:xfrm>
        </p:spPr>
        <p:txBody>
          <a:bodyPr>
            <a:noAutofit/>
          </a:bodyPr>
          <a:lstStyle/>
          <a:p>
            <a:pPr>
              <a:lnSpc>
                <a:spcPct val="100000"/>
              </a:lnSpc>
            </a:pPr>
            <a:r>
              <a:rPr lang="en-US" sz="2000" dirty="0"/>
              <a:t>Some states, counties and local regulatory areas have specific rules. Please check with your local air quality authorities for additional training needs. </a:t>
            </a:r>
          </a:p>
          <a:p>
            <a:pPr lvl="1">
              <a:lnSpc>
                <a:spcPct val="100000"/>
              </a:lnSpc>
            </a:pPr>
            <a:r>
              <a:rPr lang="en-US" sz="2000" dirty="0"/>
              <a:t>Indiana has recordkeeping and reporting rules (326 IAC 8-10) that require each batch mixed to have the following:</a:t>
            </a:r>
          </a:p>
          <a:p>
            <a:pPr lvl="2">
              <a:lnSpc>
                <a:spcPct val="100000"/>
              </a:lnSpc>
              <a:buFont typeface="+mj-lt"/>
              <a:buAutoNum type="alphaLcParenR"/>
            </a:pPr>
            <a:r>
              <a:rPr lang="en-US" sz="2000" dirty="0"/>
              <a:t>Batch or job identification number.</a:t>
            </a:r>
          </a:p>
          <a:p>
            <a:pPr lvl="2">
              <a:lnSpc>
                <a:spcPct val="100000"/>
              </a:lnSpc>
              <a:buFont typeface="+mj-lt"/>
              <a:buAutoNum type="alphaLcParenR"/>
            </a:pPr>
            <a:r>
              <a:rPr lang="en-US" sz="2000" dirty="0"/>
              <a:t>Date batch made or job performed.</a:t>
            </a:r>
          </a:p>
          <a:p>
            <a:pPr lvl="2">
              <a:lnSpc>
                <a:spcPct val="100000"/>
              </a:lnSpc>
              <a:buFont typeface="+mj-lt"/>
              <a:buAutoNum type="alphaLcParenR"/>
            </a:pPr>
            <a:r>
              <a:rPr lang="en-US" sz="2000" dirty="0"/>
              <a:t>Coating category, consistent with the coating categories in section 4(a) of this rule.</a:t>
            </a:r>
          </a:p>
          <a:p>
            <a:pPr lvl="2">
              <a:lnSpc>
                <a:spcPct val="100000"/>
              </a:lnSpc>
              <a:buFont typeface="+mj-lt"/>
              <a:buAutoNum type="alphaLcParenR"/>
            </a:pPr>
            <a:r>
              <a:rPr lang="en-US" sz="2000" dirty="0"/>
              <a:t>Coating manufacturer’s name and identification number (such as 8035).</a:t>
            </a:r>
          </a:p>
          <a:p>
            <a:pPr lvl="2">
              <a:lnSpc>
                <a:spcPct val="100000"/>
              </a:lnSpc>
              <a:buFont typeface="+mj-lt"/>
              <a:buAutoNum type="alphaLcParenR"/>
            </a:pPr>
            <a:r>
              <a:rPr lang="en-US" sz="2000" dirty="0"/>
              <a:t>Either the quantity used in making the mix or mix ratio.</a:t>
            </a:r>
          </a:p>
          <a:p>
            <a:pPr lvl="2">
              <a:lnSpc>
                <a:spcPct val="100000"/>
              </a:lnSpc>
              <a:buFont typeface="+mj-lt"/>
              <a:buAutoNum type="alphaLcParenR"/>
            </a:pPr>
            <a:r>
              <a:rPr lang="en-US" sz="2000" dirty="0"/>
              <a:t>VOC content as supplied or packaged.</a:t>
            </a:r>
          </a:p>
          <a:p>
            <a:pPr lvl="2">
              <a:lnSpc>
                <a:spcPct val="100000"/>
              </a:lnSpc>
              <a:buFont typeface="+mj-lt"/>
              <a:buAutoNum type="alphaLcParenR"/>
            </a:pPr>
            <a:endParaRPr lang="en-US" sz="2000" dirty="0">
              <a:latin typeface="Arial" charset="0"/>
              <a:cs typeface="Arial" charset="0"/>
            </a:endParaRPr>
          </a:p>
        </p:txBody>
      </p:sp>
    </p:spTree>
    <p:extLst>
      <p:ext uri="{BB962C8B-B14F-4D97-AF65-F5344CB8AC3E}">
        <p14:creationId xmlns:p14="http://schemas.microsoft.com/office/powerpoint/2010/main" val="103174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CC346-ECA3-457A-83B5-AC04AFDA1682}"/>
              </a:ext>
            </a:extLst>
          </p:cNvPr>
          <p:cNvSpPr>
            <a:spLocks noGrp="1"/>
          </p:cNvSpPr>
          <p:nvPr>
            <p:ph sz="quarter" idx="13"/>
          </p:nvPr>
        </p:nvSpPr>
        <p:spPr/>
        <p:txBody>
          <a:bodyPr>
            <a:normAutofit fontScale="92500" lnSpcReduction="20000"/>
          </a:bodyPr>
          <a:lstStyle/>
          <a:p>
            <a:r>
              <a:rPr lang="en-US" dirty="0"/>
              <a:t>Recordkeeping</a:t>
            </a:r>
          </a:p>
        </p:txBody>
      </p:sp>
      <p:sp>
        <p:nvSpPr>
          <p:cNvPr id="3" name="Text Placeholder 2">
            <a:extLst>
              <a:ext uri="{FF2B5EF4-FFF2-40B4-BE49-F238E27FC236}">
                <a16:creationId xmlns:a16="http://schemas.microsoft.com/office/drawing/2014/main" id="{FEBC20F9-4DD9-432B-B611-04DE92B83152}"/>
              </a:ext>
            </a:extLst>
          </p:cNvPr>
          <p:cNvSpPr>
            <a:spLocks noGrp="1"/>
          </p:cNvSpPr>
          <p:nvPr>
            <p:ph type="body" sz="quarter" idx="14"/>
          </p:nvPr>
        </p:nvSpPr>
        <p:spPr>
          <a:xfrm>
            <a:off x="450457" y="1066800"/>
            <a:ext cx="11291085" cy="4876800"/>
          </a:xfrm>
        </p:spPr>
        <p:txBody>
          <a:bodyPr>
            <a:noAutofit/>
          </a:bodyPr>
          <a:lstStyle/>
          <a:p>
            <a:pPr lvl="2">
              <a:lnSpc>
                <a:spcPct val="100000"/>
              </a:lnSpc>
              <a:buFont typeface="+mj-lt"/>
              <a:buAutoNum type="alphaLcParenR" startAt="7"/>
            </a:pPr>
            <a:r>
              <a:rPr lang="en-US" sz="2000" dirty="0"/>
              <a:t>Manufacturer’s name and identification number of added components, such as the following:</a:t>
            </a:r>
          </a:p>
          <a:p>
            <a:pPr marL="1771650" lvl="3" indent="-400050">
              <a:lnSpc>
                <a:spcPct val="100000"/>
              </a:lnSpc>
              <a:buFont typeface="+mj-lt"/>
              <a:buAutoNum type="romanLcPeriod"/>
            </a:pPr>
            <a:r>
              <a:rPr lang="en-US" sz="2000" dirty="0">
                <a:latin typeface="Arial" charset="0"/>
                <a:cs typeface="Arial" charset="0"/>
              </a:rPr>
              <a:t>Catalysts</a:t>
            </a:r>
          </a:p>
          <a:p>
            <a:pPr marL="1771650" lvl="3" indent="-400050">
              <a:lnSpc>
                <a:spcPct val="100000"/>
              </a:lnSpc>
              <a:buFont typeface="+mj-lt"/>
              <a:buAutoNum type="romanLcPeriod"/>
            </a:pPr>
            <a:r>
              <a:rPr lang="en-US" sz="2000" dirty="0">
                <a:latin typeface="Arial" charset="0"/>
                <a:cs typeface="Arial" charset="0"/>
              </a:rPr>
              <a:t>Reducers</a:t>
            </a:r>
          </a:p>
          <a:p>
            <a:pPr marL="1771650" lvl="3" indent="-400050">
              <a:lnSpc>
                <a:spcPct val="100000"/>
              </a:lnSpc>
              <a:buFont typeface="+mj-lt"/>
              <a:buAutoNum type="romanLcPeriod"/>
            </a:pPr>
            <a:r>
              <a:rPr lang="en-US" sz="2000" dirty="0">
                <a:latin typeface="Arial" charset="0"/>
                <a:cs typeface="Arial" charset="0"/>
              </a:rPr>
              <a:t>Hardeners</a:t>
            </a:r>
          </a:p>
          <a:p>
            <a:pPr marL="914400" lvl="2" indent="114300">
              <a:lnSpc>
                <a:spcPct val="100000"/>
              </a:lnSpc>
              <a:buFont typeface="+mj-lt"/>
              <a:buAutoNum type="alphaLcParenR" startAt="7"/>
            </a:pPr>
            <a:r>
              <a:rPr lang="en-US" sz="2000" dirty="0">
                <a:latin typeface="Arial" charset="0"/>
                <a:cs typeface="Arial" charset="0"/>
              </a:rPr>
              <a:t> Either the quantity of components added or the mix ratio used.</a:t>
            </a:r>
          </a:p>
          <a:p>
            <a:pPr marL="914400" lvl="2" indent="290513">
              <a:lnSpc>
                <a:spcPct val="100000"/>
              </a:lnSpc>
              <a:buFont typeface="+mj-lt"/>
              <a:buAutoNum type="alphaLcParenR" startAt="7"/>
            </a:pPr>
            <a:r>
              <a:rPr lang="en-US" sz="2000" dirty="0">
                <a:latin typeface="Arial" panose="020B0604020202020204" pitchFamily="34" charset="0"/>
                <a:cs typeface="Arial" panose="020B0604020202020204" pitchFamily="34" charset="0"/>
              </a:rPr>
              <a:t>For each surface preparation product used, the following information:</a:t>
            </a:r>
          </a:p>
          <a:p>
            <a:pPr marL="1714500" lvl="3" indent="-457200">
              <a:lnSpc>
                <a:spcPct val="100000"/>
              </a:lnSpc>
              <a:buFont typeface="+mj-lt"/>
              <a:buAutoNum type="alphaLcParenR"/>
            </a:pPr>
            <a:r>
              <a:rPr lang="en-US" sz="2000" dirty="0">
                <a:latin typeface="Arial" panose="020B0604020202020204" pitchFamily="34" charset="0"/>
                <a:cs typeface="Arial" panose="020B0604020202020204" pitchFamily="34" charset="0"/>
              </a:rPr>
              <a:t>Manufacturer’s name and identification number.</a:t>
            </a:r>
          </a:p>
          <a:p>
            <a:pPr marL="1714500" lvl="3" indent="-457200">
              <a:lnSpc>
                <a:spcPct val="100000"/>
              </a:lnSpc>
              <a:buFont typeface="+mj-lt"/>
              <a:buAutoNum type="alphaLcParenR"/>
            </a:pPr>
            <a:r>
              <a:rPr lang="en-US" sz="2000" dirty="0">
                <a:latin typeface="Arial" panose="020B0604020202020204" pitchFamily="34" charset="0"/>
                <a:cs typeface="Arial" panose="020B0604020202020204" pitchFamily="34" charset="0"/>
              </a:rPr>
              <a:t>Substrate to which it was applied.</a:t>
            </a:r>
          </a:p>
          <a:p>
            <a:pPr marL="1714500" lvl="3" indent="-457200">
              <a:lnSpc>
                <a:spcPct val="100000"/>
              </a:lnSpc>
              <a:buFont typeface="+mj-lt"/>
              <a:buAutoNum type="alphaLcParenR"/>
            </a:pPr>
            <a:r>
              <a:rPr lang="en-US" sz="2000" dirty="0">
                <a:latin typeface="Arial" panose="020B0604020202020204" pitchFamily="34" charset="0"/>
                <a:cs typeface="Arial" panose="020B0604020202020204" pitchFamily="34" charset="0"/>
              </a:rPr>
              <a:t>VOC content as supplied per calendar month for:</a:t>
            </a:r>
          </a:p>
          <a:p>
            <a:pPr marL="2228850" lvl="4" indent="-514350">
              <a:lnSpc>
                <a:spcPct val="100000"/>
              </a:lnSpc>
              <a:buFont typeface="+mj-lt"/>
              <a:buAutoNum type="romanLcPeriod"/>
            </a:pPr>
            <a:r>
              <a:rPr lang="en-US" sz="2000" dirty="0">
                <a:latin typeface="Arial" panose="020B0604020202020204" pitchFamily="34" charset="0"/>
                <a:cs typeface="Arial" panose="020B0604020202020204" pitchFamily="34" charset="0"/>
              </a:rPr>
              <a:t>Number of containers used.</a:t>
            </a:r>
          </a:p>
          <a:p>
            <a:pPr marL="2228850" lvl="4" indent="-514350">
              <a:lnSpc>
                <a:spcPct val="100000"/>
              </a:lnSpc>
              <a:buFont typeface="+mj-lt"/>
              <a:buAutoNum type="romanLcPeriod"/>
            </a:pPr>
            <a:r>
              <a:rPr lang="en-US" sz="2000" dirty="0">
                <a:latin typeface="Arial" panose="020B0604020202020204" pitchFamily="34" charset="0"/>
                <a:cs typeface="Arial" panose="020B0604020202020204" pitchFamily="34" charset="0"/>
              </a:rPr>
              <a:t>Volume of each container in suitable units such as quarts, gallons, pints, or other similar units and the mix ratio of components added. </a:t>
            </a:r>
          </a:p>
        </p:txBody>
      </p:sp>
    </p:spTree>
    <p:extLst>
      <p:ext uri="{BB962C8B-B14F-4D97-AF65-F5344CB8AC3E}">
        <p14:creationId xmlns:p14="http://schemas.microsoft.com/office/powerpoint/2010/main" val="1815366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CC346-ECA3-457A-83B5-AC04AFDA1682}"/>
              </a:ext>
            </a:extLst>
          </p:cNvPr>
          <p:cNvSpPr>
            <a:spLocks noGrp="1"/>
          </p:cNvSpPr>
          <p:nvPr>
            <p:ph sz="quarter" idx="13"/>
          </p:nvPr>
        </p:nvSpPr>
        <p:spPr/>
        <p:txBody>
          <a:bodyPr>
            <a:normAutofit fontScale="92500" lnSpcReduction="20000"/>
          </a:bodyPr>
          <a:lstStyle/>
          <a:p>
            <a:r>
              <a:rPr lang="en-US" dirty="0"/>
              <a:t>Recordkeeping - ColorNet</a:t>
            </a:r>
            <a:r>
              <a:rPr lang="en-US" baseline="30000" dirty="0"/>
              <a:t>®</a:t>
            </a:r>
          </a:p>
        </p:txBody>
      </p:sp>
      <p:sp>
        <p:nvSpPr>
          <p:cNvPr id="3" name="Text Placeholder 2">
            <a:extLst>
              <a:ext uri="{FF2B5EF4-FFF2-40B4-BE49-F238E27FC236}">
                <a16:creationId xmlns:a16="http://schemas.microsoft.com/office/drawing/2014/main" id="{FEBC20F9-4DD9-432B-B611-04DE92B83152}"/>
              </a:ext>
            </a:extLst>
          </p:cNvPr>
          <p:cNvSpPr>
            <a:spLocks noGrp="1"/>
          </p:cNvSpPr>
          <p:nvPr>
            <p:ph type="body" sz="quarter" idx="14"/>
          </p:nvPr>
        </p:nvSpPr>
        <p:spPr>
          <a:xfrm>
            <a:off x="450457" y="1066800"/>
            <a:ext cx="11291085" cy="4876800"/>
          </a:xfrm>
        </p:spPr>
        <p:txBody>
          <a:bodyPr vert="horz" lIns="91440" tIns="45720" rIns="91440" bIns="45720" rtlCol="0" anchor="t">
            <a:noAutofit/>
          </a:bodyPr>
          <a:lstStyle/>
          <a:p>
            <a:pPr>
              <a:lnSpc>
                <a:spcPct val="100000"/>
              </a:lnSpc>
            </a:pPr>
            <a:r>
              <a:rPr lang="en-US" sz="2000" dirty="0">
                <a:latin typeface="Arial"/>
                <a:cs typeface="Arial"/>
              </a:rPr>
              <a:t>ColorNet</a:t>
            </a:r>
            <a:r>
              <a:rPr lang="en-US" sz="2000" baseline="30000" dirty="0">
                <a:latin typeface="Arial"/>
                <a:cs typeface="Arial"/>
              </a:rPr>
              <a:t>®</a:t>
            </a:r>
            <a:r>
              <a:rPr lang="en-US" sz="2000" dirty="0">
                <a:latin typeface="Arial"/>
                <a:cs typeface="Arial"/>
              </a:rPr>
              <a:t> has recordkeeping capabilities, and may be set to track all of your needs.</a:t>
            </a:r>
          </a:p>
          <a:p>
            <a:pPr>
              <a:lnSpc>
                <a:spcPct val="100000"/>
              </a:lnSpc>
            </a:pPr>
            <a:r>
              <a:rPr lang="en-US" sz="2000" dirty="0">
                <a:latin typeface="Arial"/>
                <a:cs typeface="Arial"/>
              </a:rPr>
              <a:t>Please insure it is set up for the rules in your area. </a:t>
            </a:r>
          </a:p>
          <a:p>
            <a:pPr>
              <a:lnSpc>
                <a:spcPct val="100000"/>
              </a:lnSpc>
            </a:pPr>
            <a:r>
              <a:rPr lang="en-US" sz="2000" dirty="0" err="1">
                <a:latin typeface="Arial"/>
                <a:cs typeface="Arial"/>
              </a:rPr>
              <a:t>ColorNet</a:t>
            </a:r>
            <a:r>
              <a:rPr lang="en-US" sz="1400" dirty="0">
                <a:latin typeface="Arial"/>
                <a:cs typeface="Arial"/>
              </a:rPr>
              <a:t>®</a:t>
            </a:r>
            <a:r>
              <a:rPr lang="en-US" sz="2000" dirty="0">
                <a:latin typeface="Arial"/>
                <a:cs typeface="Arial"/>
              </a:rPr>
              <a:t> VOC Tracking 2.0:  </a:t>
            </a:r>
            <a:endParaRPr lang="en-US" sz="2000" dirty="0"/>
          </a:p>
          <a:p>
            <a:pPr>
              <a:lnSpc>
                <a:spcPct val="100000"/>
              </a:lnSpc>
            </a:pPr>
            <a:endParaRPr lang="en-US" sz="2000" dirty="0">
              <a:latin typeface="Arial"/>
              <a:cs typeface="Arial"/>
            </a:endParaRPr>
          </a:p>
          <a:p>
            <a:pPr>
              <a:lnSpc>
                <a:spcPct val="100000"/>
              </a:lnSpc>
            </a:pPr>
            <a:endParaRPr lang="en-US" sz="2000" dirty="0">
              <a:latin typeface="Arial"/>
              <a:cs typeface="Arial"/>
            </a:endParaRPr>
          </a:p>
          <a:p>
            <a:pPr>
              <a:lnSpc>
                <a:spcPct val="100000"/>
              </a:lnSpc>
            </a:pPr>
            <a:endParaRPr lang="en-US" sz="2000" dirty="0">
              <a:latin typeface="Arial"/>
              <a:cs typeface="Arial"/>
            </a:endParaRPr>
          </a:p>
          <a:p>
            <a:pPr>
              <a:lnSpc>
                <a:spcPct val="100000"/>
              </a:lnSpc>
            </a:pPr>
            <a:endParaRPr lang="en-US" sz="2000" dirty="0">
              <a:latin typeface="Arial"/>
              <a:cs typeface="Arial"/>
            </a:endParaRPr>
          </a:p>
          <a:p>
            <a:pPr>
              <a:lnSpc>
                <a:spcPct val="100000"/>
              </a:lnSpc>
            </a:pPr>
            <a:r>
              <a:rPr lang="en-US" sz="2000" dirty="0">
                <a:latin typeface="Arial"/>
                <a:cs typeface="Arial"/>
              </a:rPr>
              <a:t>Axalta Coating Systems customers have an independent </a:t>
            </a:r>
            <a:r>
              <a:rPr lang="en-US" sz="2000" i="1" dirty="0">
                <a:latin typeface="Arial"/>
                <a:cs typeface="Arial"/>
              </a:rPr>
              <a:t>obligation</a:t>
            </a:r>
            <a:r>
              <a:rPr lang="en-US" sz="2000" dirty="0">
                <a:latin typeface="Arial"/>
                <a:cs typeface="Arial"/>
              </a:rPr>
              <a:t> to determine proper use of their products and that their use is consistent with Federal, State and Local laws, rules and regulations.</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1971107479"/>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3074" name="Acrobat Document" showAsIcon="1" r:id="rId3" imgW="914400" imgH="771480" progId="Acrobat.Document.11">
                  <p:embed/>
                </p:oleObj>
              </mc:Choice>
              <mc:Fallback>
                <p:oleObj name="Acrobat Document" showAsIcon="1" r:id="rId3" imgW="914400" imgH="771480" progId="Acrobat.Document.11">
                  <p:embed/>
                  <p:pic>
                    <p:nvPicPr>
                      <p:cNvPr id="4" name="Object 3"/>
                      <p:cNvPicPr/>
                      <p:nvPr/>
                    </p:nvPicPr>
                    <p:blipFill>
                      <a:blip r:embed="rId4"/>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49989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0F54C-2277-4C67-B3C1-E027C7FC0A14}"/>
              </a:ext>
            </a:extLst>
          </p:cNvPr>
          <p:cNvSpPr>
            <a:spLocks noGrp="1"/>
          </p:cNvSpPr>
          <p:nvPr>
            <p:ph sz="quarter" idx="13"/>
          </p:nvPr>
        </p:nvSpPr>
        <p:spPr/>
        <p:txBody>
          <a:bodyPr>
            <a:normAutofit fontScale="92500" lnSpcReduction="20000"/>
          </a:bodyPr>
          <a:lstStyle/>
          <a:p>
            <a:r>
              <a:rPr lang="en-US" altLang="en-US" dirty="0"/>
              <a:t>Waste Management Best Practices</a:t>
            </a:r>
            <a:endParaRPr lang="en-US" dirty="0"/>
          </a:p>
        </p:txBody>
      </p:sp>
      <p:sp>
        <p:nvSpPr>
          <p:cNvPr id="143363" name="Rectangle 3">
            <a:extLst>
              <a:ext uri="{FF2B5EF4-FFF2-40B4-BE49-F238E27FC236}">
                <a16:creationId xmlns:a16="http://schemas.microsoft.com/office/drawing/2014/main" id="{2E8C54CD-B451-4107-B5EF-A85652A9EFC1}"/>
              </a:ext>
            </a:extLst>
          </p:cNvPr>
          <p:cNvSpPr>
            <a:spLocks noGrp="1" noChangeArrowheads="1"/>
          </p:cNvSpPr>
          <p:nvPr>
            <p:ph type="body" sz="quarter" idx="14"/>
          </p:nvPr>
        </p:nvSpPr>
        <p:spPr/>
        <p:txBody>
          <a:bodyPr>
            <a:normAutofit/>
          </a:bodyPr>
          <a:lstStyle/>
          <a:p>
            <a:pPr eaLnBrk="1" hangingPunct="1">
              <a:defRPr/>
            </a:pPr>
            <a:r>
              <a:rPr lang="en-US" sz="2000" dirty="0"/>
              <a:t>Wastes generated in a Collision Center may be considered hazardous by RCRA standards.  </a:t>
            </a:r>
          </a:p>
          <a:p>
            <a:pPr marL="365760" lvl="1" indent="-137160">
              <a:defRPr/>
            </a:pPr>
            <a:r>
              <a:rPr lang="en-US" sz="2000" dirty="0"/>
              <a:t>RCRA – </a:t>
            </a:r>
            <a:r>
              <a:rPr lang="en-US" sz="2000" b="1" dirty="0"/>
              <a:t>R</a:t>
            </a:r>
            <a:r>
              <a:rPr lang="en-US" sz="2000" dirty="0"/>
              <a:t>esource </a:t>
            </a:r>
            <a:r>
              <a:rPr lang="en-US" sz="2000" b="1" dirty="0"/>
              <a:t>C</a:t>
            </a:r>
            <a:r>
              <a:rPr lang="en-US" sz="2000" dirty="0"/>
              <a:t>onservation and </a:t>
            </a:r>
            <a:r>
              <a:rPr lang="en-US" sz="2000" b="1" dirty="0"/>
              <a:t>R</a:t>
            </a:r>
            <a:r>
              <a:rPr lang="en-US" sz="2000" dirty="0"/>
              <a:t>ecovery </a:t>
            </a:r>
            <a:r>
              <a:rPr lang="en-US" sz="2000" b="1" dirty="0"/>
              <a:t>A</a:t>
            </a:r>
            <a:r>
              <a:rPr lang="en-US" sz="2000" dirty="0"/>
              <a:t>ct – regulates solid waste management</a:t>
            </a:r>
          </a:p>
          <a:p>
            <a:pPr eaLnBrk="1" hangingPunct="1">
              <a:defRPr/>
            </a:pPr>
            <a:endParaRPr lang="en-US" sz="2000" dirty="0"/>
          </a:p>
          <a:p>
            <a:pPr marL="0" indent="0">
              <a:buNone/>
              <a:defRPr/>
            </a:pPr>
            <a:r>
              <a:rPr lang="en-US" sz="2000" dirty="0"/>
              <a:t>Additional information regarding hazardous waste management can be found at EPA website </a:t>
            </a:r>
            <a:br>
              <a:rPr lang="en-US" sz="2000" dirty="0"/>
            </a:br>
            <a:br>
              <a:rPr lang="en-US" sz="2000" dirty="0"/>
            </a:br>
            <a:r>
              <a:rPr lang="en-US" sz="2000" dirty="0">
                <a:hlinkClick r:id="rId3"/>
              </a:rPr>
              <a:t>https://www.epa.gov/saferchoice#best</a:t>
            </a:r>
            <a:endParaRPr lang="en-US" sz="2000" dirty="0"/>
          </a:p>
          <a:p>
            <a:pPr marL="0" indent="0">
              <a:buNone/>
              <a:defRPr/>
            </a:pPr>
            <a:r>
              <a:rPr lang="en-US" sz="2000" dirty="0">
                <a:hlinkClick r:id="rId4"/>
              </a:rPr>
              <a:t>https://www.epa.gov/saferchoice/autobody-refinishing-general-best-shop-practices</a:t>
            </a:r>
            <a:endParaRPr lang="en-US" sz="2000" dirty="0"/>
          </a:p>
          <a:p>
            <a:pPr marL="0" indent="0">
              <a:buNone/>
              <a:defRPr/>
            </a:pPr>
            <a:r>
              <a:rPr lang="en-US" sz="2000" dirty="0">
                <a:hlinkClick r:id="rId5"/>
              </a:rPr>
              <a:t>https://www.epa.gov/collision-repair-campaign</a:t>
            </a:r>
            <a:endParaRPr lang="en-US" sz="2000" dirty="0"/>
          </a:p>
          <a:p>
            <a:pPr marL="0" indent="0">
              <a:buNone/>
              <a:defRPr/>
            </a:pPr>
            <a:endParaRPr lang="en-US" sz="2000" dirty="0"/>
          </a:p>
          <a:p>
            <a:pPr>
              <a:defRPr/>
            </a:pPr>
            <a:endParaRPr lang="en-US" sz="2000" dirty="0"/>
          </a:p>
        </p:txBody>
      </p:sp>
      <p:sp>
        <p:nvSpPr>
          <p:cNvPr id="4" name="Slide Number Placeholder 3">
            <a:extLst>
              <a:ext uri="{FF2B5EF4-FFF2-40B4-BE49-F238E27FC236}">
                <a16:creationId xmlns:a16="http://schemas.microsoft.com/office/drawing/2014/main" id="{110E22BB-8BBF-4C85-8029-8A1277620665}"/>
              </a:ext>
            </a:extLst>
          </p:cNvPr>
          <p:cNvSpPr>
            <a:spLocks noGrp="1"/>
          </p:cNvSpPr>
          <p:nvPr>
            <p:ph type="sldNum" sz="quarter" idx="4294967295"/>
          </p:nvPr>
        </p:nvSpPr>
        <p:spPr>
          <a:xfrm>
            <a:off x="9448800" y="6356350"/>
            <a:ext cx="2743200" cy="365125"/>
          </a:xfrm>
        </p:spPr>
        <p:txBody>
          <a:bodyPr/>
          <a:lstStyle/>
          <a:p>
            <a:pPr>
              <a:defRPr/>
            </a:pPr>
            <a:fld id="{FE2EF7E5-AACF-4136-ADD5-3A00A1CB8DE4}" type="slidenum">
              <a:rPr lang="en-US"/>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B5F46E-6D57-43CB-82BB-B517BB672812}"/>
              </a:ext>
            </a:extLst>
          </p:cNvPr>
          <p:cNvSpPr>
            <a:spLocks noGrp="1"/>
          </p:cNvSpPr>
          <p:nvPr>
            <p:ph sz="quarter" idx="13"/>
          </p:nvPr>
        </p:nvSpPr>
        <p:spPr/>
        <p:txBody>
          <a:bodyPr>
            <a:normAutofit fontScale="92500" lnSpcReduction="20000"/>
          </a:bodyPr>
          <a:lstStyle/>
          <a:p>
            <a:r>
              <a:rPr lang="en-US" altLang="en-US" dirty="0"/>
              <a:t>Waste Management Best Practices</a:t>
            </a:r>
            <a:endParaRPr lang="en-US" dirty="0"/>
          </a:p>
        </p:txBody>
      </p:sp>
      <p:sp>
        <p:nvSpPr>
          <p:cNvPr id="29" name="Slide Number Placeholder 1">
            <a:extLst>
              <a:ext uri="{FF2B5EF4-FFF2-40B4-BE49-F238E27FC236}">
                <a16:creationId xmlns:a16="http://schemas.microsoft.com/office/drawing/2014/main" id="{DBFB8F31-750A-4A7A-9575-489071FEDE92}"/>
              </a:ext>
            </a:extLst>
          </p:cNvPr>
          <p:cNvSpPr>
            <a:spLocks noGrp="1"/>
          </p:cNvSpPr>
          <p:nvPr>
            <p:ph type="sldNum" sz="quarter" idx="4294967295"/>
          </p:nvPr>
        </p:nvSpPr>
        <p:spPr>
          <a:xfrm>
            <a:off x="9448800" y="6356350"/>
            <a:ext cx="2743200" cy="365125"/>
          </a:xfrm>
        </p:spPr>
        <p:txBody>
          <a:bodyPr/>
          <a:lstStyle/>
          <a:p>
            <a:pPr>
              <a:defRPr/>
            </a:pPr>
            <a:fld id="{B9A9E7E9-2A50-4A0A-80DE-4E3303AE00A6}" type="slidenum">
              <a:rPr lang="en-US"/>
              <a:pPr>
                <a:defRPr/>
              </a:pPr>
              <a:t>27</a:t>
            </a:fld>
            <a:endParaRPr lang="en-US"/>
          </a:p>
        </p:txBody>
      </p:sp>
      <p:graphicFrame>
        <p:nvGraphicFramePr>
          <p:cNvPr id="144388" name="Group 4">
            <a:extLst>
              <a:ext uri="{FF2B5EF4-FFF2-40B4-BE49-F238E27FC236}">
                <a16:creationId xmlns:a16="http://schemas.microsoft.com/office/drawing/2014/main" id="{8D761E7C-4EEF-447D-86DD-340949A3226C}"/>
              </a:ext>
            </a:extLst>
          </p:cNvPr>
          <p:cNvGraphicFramePr>
            <a:graphicFrameLocks noGrp="1"/>
          </p:cNvGraphicFramePr>
          <p:nvPr>
            <p:extLst>
              <p:ext uri="{D42A27DB-BD31-4B8C-83A1-F6EECF244321}">
                <p14:modId xmlns:p14="http://schemas.microsoft.com/office/powerpoint/2010/main" val="2070795573"/>
              </p:ext>
            </p:extLst>
          </p:nvPr>
        </p:nvGraphicFramePr>
        <p:xfrm>
          <a:off x="1676400" y="838200"/>
          <a:ext cx="8915400" cy="5145672"/>
        </p:xfrm>
        <a:graphic>
          <a:graphicData uri="http://schemas.openxmlformats.org/drawingml/2006/table">
            <a:tbl>
              <a:tblPr/>
              <a:tblGrid>
                <a:gridCol w="25146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255650">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800" b="1" i="0" u="sng" strike="noStrike" cap="none" normalizeH="0" baseline="0" dirty="0">
                          <a:ln>
                            <a:noFill/>
                          </a:ln>
                          <a:solidFill>
                            <a:schemeClr val="tx1"/>
                          </a:solidFill>
                          <a:effectLst/>
                          <a:latin typeface="Arial" panose="020B0604020202020204" pitchFamily="34" charset="0"/>
                        </a:rPr>
                        <a:t>Type of Waste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800" b="1" i="0" u="sng" strike="noStrike" cap="none" normalizeH="0" baseline="0">
                          <a:ln>
                            <a:noFill/>
                          </a:ln>
                          <a:solidFill>
                            <a:schemeClr val="tx1"/>
                          </a:solidFill>
                          <a:effectLst/>
                          <a:latin typeface="Arial" panose="020B0604020202020204" pitchFamily="34" charset="0"/>
                        </a:rPr>
                        <a:t>Waste Management Guidance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4779">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rPr>
                        <a:t>Sanding Dust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Dispose of waste dust collected in vacuum sanders properly</a:t>
                      </a:r>
                      <a:r>
                        <a:rPr kumimoji="0" lang="en-US" sz="1200" b="1" i="0" u="none" strike="noStrike" cap="none" normalizeH="0" baseline="30000">
                          <a:ln>
                            <a:noFill/>
                          </a:ln>
                          <a:solidFill>
                            <a:schemeClr val="tx1"/>
                          </a:solidFill>
                          <a:effectLst/>
                          <a:latin typeface="Arial" panose="020B0604020202020204" pitchFamily="34" charset="0"/>
                          <a:sym typeface="Wingdings 2" panose="05020102010507070707" pitchFamily="18" charset="2"/>
                        </a:rPr>
                        <a:t></a:t>
                      </a:r>
                    </a:p>
                    <a:p>
                      <a:pPr marL="0" marR="0" lvl="0" indent="0" algn="l"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sym typeface="Wingdings 2" panose="05020102010507070707" pitchFamily="18" charset="2"/>
                        </a:rPr>
                        <a:t>After wet sanding, allow waste to dry.  Sweep up and dispose of dry waste properly. </a:t>
                      </a:r>
                      <a:r>
                        <a:rPr kumimoji="0" lang="en-US" sz="1200" b="1" i="0" u="none" strike="noStrike" cap="none" normalizeH="0" baseline="30000">
                          <a:ln>
                            <a:noFill/>
                          </a:ln>
                          <a:solidFill>
                            <a:schemeClr val="tx1"/>
                          </a:solidFill>
                          <a:effectLst/>
                          <a:latin typeface="Arial" panose="020B0604020202020204" pitchFamily="34" charset="0"/>
                          <a:sym typeface="Wingdings 2" panose="05020102010507070707" pitchFamily="18" charset="2"/>
                        </a:rPr>
                        <a:t></a:t>
                      </a:r>
                    </a:p>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sym typeface="Wingdings 2" panose="05020102010507070707" pitchFamily="18" charset="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197">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rPr>
                        <a:t>Used Paint Booth Filters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DO NOT DISPOSE of used filters containing Cr, Cd, Pb or other metals in garbage </a:t>
                      </a:r>
                      <a:r>
                        <a:rPr kumimoji="0" lang="en-US" sz="1200" b="1" i="0" u="none" strike="noStrike" cap="none" normalizeH="0" baseline="30000">
                          <a:ln>
                            <a:noFill/>
                          </a:ln>
                          <a:solidFill>
                            <a:schemeClr val="tx1"/>
                          </a:solidFill>
                          <a:effectLst/>
                          <a:latin typeface="Arial" panose="020B0604020202020204" pitchFamily="34" charset="0"/>
                          <a:sym typeface="Wingdings 2" panose="05020102010507070707" pitchFamily="18" charset="2"/>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3049">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rPr>
                        <a:t>Used Paint Cup Liners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If the paint does not contain metals, used paint cup liners containing dried paint can be disposed of as non hazardous waste</a:t>
                      </a:r>
                      <a:r>
                        <a:rPr kumimoji="0" lang="en-US" sz="1200" b="1" i="0" u="none" strike="noStrike" cap="none" normalizeH="0" baseline="30000">
                          <a:ln>
                            <a:noFill/>
                          </a:ln>
                          <a:solidFill>
                            <a:schemeClr val="tx1"/>
                          </a:solidFill>
                          <a:effectLst/>
                          <a:latin typeface="Arial" panose="020B0604020202020204" pitchFamily="34" charset="0"/>
                          <a:sym typeface="Wingdings 2" panose="05020102010507070707" pitchFamily="18" charset="2"/>
                        </a:rPr>
                        <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6313">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rPr>
                        <a:t>Empty Paint Cans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Cans containing </a:t>
                      </a:r>
                      <a:r>
                        <a:rPr kumimoji="0" lang="en-US" sz="1200" b="1" i="0" u="none" strike="noStrike" cap="none" normalizeH="0" baseline="0">
                          <a:ln>
                            <a:noFill/>
                          </a:ln>
                          <a:solidFill>
                            <a:schemeClr val="tx1"/>
                          </a:solidFill>
                          <a:effectLst/>
                          <a:latin typeface="Arial" panose="020B0604020202020204" pitchFamily="34" charset="0"/>
                          <a:sym typeface="Wingdings 2" panose="05020102010507070707" pitchFamily="18" charset="2"/>
                        </a:rPr>
                        <a:t>dried paint</a:t>
                      </a:r>
                      <a:r>
                        <a:rPr kumimoji="0" lang="en-US" sz="1200" b="1" i="0" u="none" strike="noStrike" cap="none" normalizeH="0" baseline="30000">
                          <a:ln>
                            <a:noFill/>
                          </a:ln>
                          <a:solidFill>
                            <a:schemeClr val="tx1"/>
                          </a:solidFill>
                          <a:effectLst/>
                          <a:latin typeface="Arial" panose="020B0604020202020204" pitchFamily="34" charset="0"/>
                          <a:sym typeface="Wingdings 2" panose="05020102010507070707" pitchFamily="18" charset="2"/>
                        </a:rPr>
                        <a:t></a:t>
                      </a:r>
                      <a:r>
                        <a:rPr kumimoji="0" lang="en-US" sz="1200" b="1" i="0" u="none" strike="noStrike" cap="none" normalizeH="0" baseline="0">
                          <a:ln>
                            <a:noFill/>
                          </a:ln>
                          <a:solidFill>
                            <a:schemeClr val="tx1"/>
                          </a:solidFill>
                          <a:effectLst/>
                          <a:latin typeface="Arial" panose="020B0604020202020204" pitchFamily="34" charset="0"/>
                          <a:sym typeface="Wingdings 2" panose="05020102010507070707" pitchFamily="18" charset="2"/>
                        </a:rPr>
                        <a:t> must be disposed of as hazardous waste unless tested to demonstrate metals levels below limits.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88281">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rPr>
                        <a:t>Used solvent and paint waste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rPr>
                        <a:t>NEVER dispose of waste paint and solvent down storm drains, septic systems, or dry wells.</a:t>
                      </a:r>
                    </a:p>
                    <a:p>
                      <a:pPr marL="0" marR="0" lvl="0" indent="0" algn="l"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rPr>
                        <a:t>Label all containers of used solvent and paint waste with the words “HAZARDOUS WASTE”., and consult a local hazardous waste disposal contractor for proper disposal</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88281">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rPr>
                        <a:t>Shop towels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rPr>
                        <a:t>Disposable towels that have been contaminated with hazardous materials (solvents) must be disposed of as hazardous waste.</a:t>
                      </a:r>
                    </a:p>
                    <a:p>
                      <a:pPr marL="0" marR="0" lvl="0" indent="0" algn="l"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rPr>
                        <a:t>Store towels contaminated with solvents in closed containers to avoid creating a fire or explosion hazard. Such towels should not be air dried before being put in the closed container</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8941" name="Text Box 30">
            <a:extLst>
              <a:ext uri="{FF2B5EF4-FFF2-40B4-BE49-F238E27FC236}">
                <a16:creationId xmlns:a16="http://schemas.microsoft.com/office/drawing/2014/main" id="{2E3979C2-012C-412C-8F81-6359203079A2}"/>
              </a:ext>
            </a:extLst>
          </p:cNvPr>
          <p:cNvSpPr txBox="1">
            <a:spLocks noChangeArrowheads="1"/>
          </p:cNvSpPr>
          <p:nvPr/>
        </p:nvSpPr>
        <p:spPr bwMode="auto">
          <a:xfrm>
            <a:off x="1676400" y="5943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200">
                <a:sym typeface="Wingdings 2" panose="05020102010507070707" pitchFamily="18" charset="2"/>
              </a:rPr>
              <a:t>- some primers contain metals  - unless tested to demonstrate metals levels below limits, filters must be disposed of as hazardous wastes.    - if tested to be below limits, empty containers can be disposed of as non-hazardous wastes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B9DAA3-BD93-4FDD-96D8-422BD6D68DE3}"/>
              </a:ext>
            </a:extLst>
          </p:cNvPr>
          <p:cNvSpPr>
            <a:spLocks noGrp="1"/>
          </p:cNvSpPr>
          <p:nvPr>
            <p:ph sz="quarter" idx="13"/>
          </p:nvPr>
        </p:nvSpPr>
        <p:spPr/>
        <p:txBody>
          <a:bodyPr>
            <a:normAutofit fontScale="92500" lnSpcReduction="20000"/>
          </a:bodyPr>
          <a:lstStyle/>
          <a:p>
            <a:r>
              <a:rPr lang="en-US" altLang="en-US" dirty="0"/>
              <a:t>EPA Rule 40 CFR Part 63 training review</a:t>
            </a:r>
            <a:endParaRPr lang="en-US" dirty="0"/>
          </a:p>
        </p:txBody>
      </p:sp>
      <p:sp>
        <p:nvSpPr>
          <p:cNvPr id="39939" name="Rectangle 3">
            <a:extLst>
              <a:ext uri="{FF2B5EF4-FFF2-40B4-BE49-F238E27FC236}">
                <a16:creationId xmlns:a16="http://schemas.microsoft.com/office/drawing/2014/main" id="{9101B996-9D88-46AF-97E2-5A4E0BCE0BCB}"/>
              </a:ext>
            </a:extLst>
          </p:cNvPr>
          <p:cNvSpPr>
            <a:spLocks noGrp="1" noChangeArrowheads="1"/>
          </p:cNvSpPr>
          <p:nvPr>
            <p:ph type="body" sz="quarter" idx="14"/>
          </p:nvPr>
        </p:nvSpPr>
        <p:spPr/>
        <p:txBody>
          <a:bodyPr/>
          <a:lstStyle/>
          <a:p>
            <a:pPr marL="342900" indent="-342900">
              <a:spcBef>
                <a:spcPct val="0"/>
              </a:spcBef>
              <a:buFontTx/>
              <a:buAutoNum type="arabicPeriod"/>
            </a:pPr>
            <a:r>
              <a:rPr lang="en-US" altLang="en-US" sz="1600" b="1" dirty="0"/>
              <a:t>A technician paints cars and light trucks at a local collision center. Is this technician required to have documented training under EPA Rule 40 CFR Part 63?</a:t>
            </a:r>
          </a:p>
          <a:p>
            <a:pPr marL="471488" lvl="1" indent="-266700">
              <a:spcBef>
                <a:spcPct val="0"/>
              </a:spcBef>
              <a:buNone/>
            </a:pPr>
            <a:r>
              <a:rPr lang="en-US" altLang="en-US" sz="2800" dirty="0">
                <a:cs typeface="Arial" panose="020B0604020202020204" pitchFamily="34" charset="0"/>
              </a:rPr>
              <a:t>□</a:t>
            </a:r>
            <a:r>
              <a:rPr lang="en-US" altLang="en-US" sz="2800" dirty="0"/>
              <a:t> </a:t>
            </a:r>
            <a:r>
              <a:rPr lang="en-US" altLang="en-US" sz="1600" dirty="0"/>
              <a:t>Yes		</a:t>
            </a:r>
            <a:r>
              <a:rPr lang="en-US" altLang="en-US" sz="2800" dirty="0"/>
              <a:t> </a:t>
            </a:r>
            <a:r>
              <a:rPr lang="en-US" altLang="en-US" sz="2800" dirty="0">
                <a:cs typeface="Arial" panose="020B0604020202020204" pitchFamily="34" charset="0"/>
              </a:rPr>
              <a:t>□</a:t>
            </a:r>
            <a:r>
              <a:rPr lang="en-US" altLang="en-US" sz="2800" dirty="0"/>
              <a:t> </a:t>
            </a:r>
            <a:r>
              <a:rPr lang="en-US" altLang="en-US" sz="1600" dirty="0"/>
              <a:t>No</a:t>
            </a:r>
          </a:p>
          <a:p>
            <a:pPr marL="471488" lvl="1" indent="-266700">
              <a:spcBef>
                <a:spcPct val="0"/>
              </a:spcBef>
              <a:buNone/>
            </a:pPr>
            <a:endParaRPr lang="en-US" altLang="en-US" sz="1600" dirty="0"/>
          </a:p>
          <a:p>
            <a:pPr marL="342900" indent="-342900">
              <a:spcBef>
                <a:spcPct val="0"/>
              </a:spcBef>
              <a:buFontTx/>
              <a:buAutoNum type="arabicPeriod"/>
            </a:pPr>
            <a:r>
              <a:rPr lang="en-US" altLang="en-US" sz="1600" b="1" dirty="0"/>
              <a:t>Which of the following help improve transfer efficiency?</a:t>
            </a:r>
          </a:p>
          <a:p>
            <a:pPr marL="471488" lvl="1" indent="-266700">
              <a:spcBef>
                <a:spcPct val="0"/>
              </a:spcBef>
              <a:buNone/>
            </a:pPr>
            <a:r>
              <a:rPr lang="en-US" altLang="en-US" sz="2800" dirty="0">
                <a:cs typeface="Arial" panose="020B0604020202020204" pitchFamily="34" charset="0"/>
              </a:rPr>
              <a:t>□ </a:t>
            </a:r>
            <a:r>
              <a:rPr lang="en-US" altLang="en-US" sz="1600" dirty="0"/>
              <a:t>Spray gun set-up	 </a:t>
            </a:r>
            <a:r>
              <a:rPr lang="en-US" altLang="en-US" sz="2800" dirty="0">
                <a:cs typeface="Arial" panose="020B0604020202020204" pitchFamily="34" charset="0"/>
              </a:rPr>
              <a:t>□</a:t>
            </a:r>
            <a:r>
              <a:rPr lang="en-US" altLang="en-US" sz="1600" dirty="0"/>
              <a:t> Gun distance	</a:t>
            </a:r>
            <a:r>
              <a:rPr lang="en-US" altLang="en-US" sz="2800" dirty="0"/>
              <a:t> </a:t>
            </a:r>
            <a:r>
              <a:rPr lang="en-US" altLang="en-US" sz="2800" dirty="0">
                <a:cs typeface="Arial" panose="020B0604020202020204" pitchFamily="34" charset="0"/>
              </a:rPr>
              <a:t>□</a:t>
            </a:r>
            <a:r>
              <a:rPr lang="en-US" altLang="en-US" sz="1600" dirty="0"/>
              <a:t> Spray overlap	 </a:t>
            </a:r>
            <a:r>
              <a:rPr lang="en-US" altLang="en-US" sz="2800" dirty="0">
                <a:cs typeface="Arial" panose="020B0604020202020204" pitchFamily="34" charset="0"/>
              </a:rPr>
              <a:t>□</a:t>
            </a:r>
            <a:r>
              <a:rPr lang="en-US" altLang="en-US" sz="1600" dirty="0"/>
              <a:t> All these</a:t>
            </a:r>
          </a:p>
          <a:p>
            <a:pPr marL="471488" lvl="1" indent="-266700">
              <a:spcBef>
                <a:spcPct val="0"/>
              </a:spcBef>
              <a:buNone/>
            </a:pPr>
            <a:endParaRPr lang="en-US" altLang="en-US" sz="1600" dirty="0"/>
          </a:p>
          <a:p>
            <a:pPr marL="342900" indent="-342900">
              <a:spcBef>
                <a:spcPct val="0"/>
              </a:spcBef>
              <a:buFontTx/>
              <a:buAutoNum type="arabicPeriod"/>
            </a:pPr>
            <a:r>
              <a:rPr lang="en-US" altLang="en-US" sz="1600" b="1" dirty="0"/>
              <a:t>Where may coatings be sprayed under EPA Rule 40 CFR Part 63?</a:t>
            </a:r>
          </a:p>
          <a:p>
            <a:pPr marL="471488" lvl="1" indent="-266700">
              <a:spcBef>
                <a:spcPct val="0"/>
              </a:spcBef>
              <a:buNone/>
            </a:pPr>
            <a:r>
              <a:rPr lang="en-US" altLang="en-US" sz="2800" dirty="0">
                <a:cs typeface="Arial" panose="020B0604020202020204" pitchFamily="34" charset="0"/>
              </a:rPr>
              <a:t>□</a:t>
            </a:r>
            <a:r>
              <a:rPr lang="en-US" altLang="en-US" sz="1600" dirty="0"/>
              <a:t> Open shop floor      </a:t>
            </a:r>
            <a:r>
              <a:rPr lang="en-US" altLang="en-US" sz="2800" dirty="0">
                <a:cs typeface="Arial" panose="020B0604020202020204" pitchFamily="34" charset="0"/>
              </a:rPr>
              <a:t>□</a:t>
            </a:r>
            <a:r>
              <a:rPr lang="en-US" altLang="en-US" sz="1600" dirty="0"/>
              <a:t> Enclosed prep stations 	 </a:t>
            </a:r>
            <a:r>
              <a:rPr lang="en-US" altLang="en-US" sz="2800" dirty="0">
                <a:cs typeface="Arial" panose="020B0604020202020204" pitchFamily="34" charset="0"/>
              </a:rPr>
              <a:t>□</a:t>
            </a:r>
            <a:r>
              <a:rPr lang="en-US" altLang="en-US" sz="1600" dirty="0"/>
              <a:t> Enclosed booths	 </a:t>
            </a:r>
            <a:r>
              <a:rPr lang="en-US" altLang="en-US" sz="2800" dirty="0">
                <a:cs typeface="Arial" panose="020B0604020202020204" pitchFamily="34" charset="0"/>
              </a:rPr>
              <a:t>□</a:t>
            </a:r>
            <a:r>
              <a:rPr lang="en-US" altLang="en-US" sz="1600" dirty="0"/>
              <a:t> Outdoors</a:t>
            </a:r>
          </a:p>
          <a:p>
            <a:pPr marL="471488" lvl="1" indent="-266700">
              <a:spcBef>
                <a:spcPct val="0"/>
              </a:spcBef>
              <a:buNone/>
            </a:pPr>
            <a:endParaRPr lang="en-US" altLang="en-US" sz="1600" dirty="0"/>
          </a:p>
          <a:p>
            <a:pPr marL="342900" indent="-342900">
              <a:spcBef>
                <a:spcPct val="0"/>
              </a:spcBef>
              <a:buFontTx/>
              <a:buAutoNum type="arabicPeriod"/>
            </a:pPr>
            <a:r>
              <a:rPr lang="en-US" altLang="en-US" sz="1600" b="1" dirty="0"/>
              <a:t>How may spray guns be cleaned under EPA Rule 40 CFR Part 63?</a:t>
            </a:r>
          </a:p>
          <a:p>
            <a:pPr marL="471488" lvl="1" indent="-266700">
              <a:spcBef>
                <a:spcPct val="0"/>
              </a:spcBef>
              <a:buNone/>
            </a:pPr>
            <a:r>
              <a:rPr lang="en-US" altLang="en-US" sz="2800" dirty="0">
                <a:cs typeface="Arial" panose="020B0604020202020204" pitchFamily="34" charset="0"/>
              </a:rPr>
              <a:t>□</a:t>
            </a:r>
            <a:r>
              <a:rPr lang="en-US" altLang="en-US" sz="1600" dirty="0"/>
              <a:t> Spraying solvent into booth filter		 </a:t>
            </a:r>
            <a:r>
              <a:rPr lang="en-US" altLang="en-US" sz="2800" dirty="0">
                <a:cs typeface="Arial" panose="020B0604020202020204" pitchFamily="34" charset="0"/>
              </a:rPr>
              <a:t>□</a:t>
            </a:r>
            <a:r>
              <a:rPr lang="en-US" altLang="en-US" sz="1600" dirty="0"/>
              <a:t> Enclosed gun cleaner or by hand</a:t>
            </a:r>
          </a:p>
          <a:p>
            <a:pPr marL="471488" lvl="1" indent="-266700">
              <a:spcBef>
                <a:spcPct val="0"/>
              </a:spcBef>
              <a:buNone/>
            </a:pPr>
            <a:endParaRPr lang="en-US" altLang="en-US" sz="1600" dirty="0"/>
          </a:p>
          <a:p>
            <a:pPr marL="342900" indent="-342900">
              <a:spcBef>
                <a:spcPct val="0"/>
              </a:spcBef>
              <a:buFontTx/>
              <a:buAutoNum type="arabicPeriod"/>
            </a:pPr>
            <a:r>
              <a:rPr lang="en-US" altLang="en-US" sz="1600" b="1" dirty="0"/>
              <a:t>Does my shop have to notify the EPA that we are compliant to EPA Rule 40 CFR Part 63?</a:t>
            </a:r>
          </a:p>
          <a:p>
            <a:pPr marL="471488" lvl="1" indent="-266700">
              <a:spcBef>
                <a:spcPct val="0"/>
              </a:spcBef>
              <a:buNone/>
            </a:pPr>
            <a:r>
              <a:rPr lang="en-US" altLang="en-US" sz="2800" dirty="0">
                <a:cs typeface="Arial" panose="020B0604020202020204" pitchFamily="34" charset="0"/>
              </a:rPr>
              <a:t>□</a:t>
            </a:r>
            <a:r>
              <a:rPr lang="en-US" altLang="en-US" sz="1600" dirty="0"/>
              <a:t> Yes		 </a:t>
            </a:r>
            <a:r>
              <a:rPr lang="en-US" altLang="en-US" sz="2800" dirty="0">
                <a:cs typeface="Arial" panose="020B0604020202020204" pitchFamily="34" charset="0"/>
              </a:rPr>
              <a:t>□</a:t>
            </a:r>
            <a:r>
              <a:rPr lang="en-US" altLang="en-US" sz="1600" dirty="0"/>
              <a:t> No</a:t>
            </a:r>
          </a:p>
          <a:p>
            <a:pPr marL="471488" lvl="1" indent="-266700">
              <a:spcBef>
                <a:spcPct val="0"/>
              </a:spcBef>
              <a:buNone/>
            </a:pPr>
            <a:endParaRPr lang="en-US" altLang="en-US" dirty="0"/>
          </a:p>
        </p:txBody>
      </p:sp>
      <p:sp>
        <p:nvSpPr>
          <p:cNvPr id="4" name="Slide Number Placeholder 3">
            <a:extLst>
              <a:ext uri="{FF2B5EF4-FFF2-40B4-BE49-F238E27FC236}">
                <a16:creationId xmlns:a16="http://schemas.microsoft.com/office/drawing/2014/main" id="{A07607C5-AC70-4475-9F15-830A24EA2DEF}"/>
              </a:ext>
            </a:extLst>
          </p:cNvPr>
          <p:cNvSpPr>
            <a:spLocks noGrp="1"/>
          </p:cNvSpPr>
          <p:nvPr>
            <p:ph type="sldNum" sz="quarter" idx="4294967295"/>
          </p:nvPr>
        </p:nvSpPr>
        <p:spPr>
          <a:xfrm>
            <a:off x="9448800" y="6356350"/>
            <a:ext cx="2743200" cy="365125"/>
          </a:xfrm>
        </p:spPr>
        <p:txBody>
          <a:bodyPr/>
          <a:lstStyle/>
          <a:p>
            <a:pPr>
              <a:defRPr/>
            </a:pPr>
            <a:fld id="{4F62DE2B-14C0-470C-8F4D-AFD79D55A2B4}"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92F177-3C0A-40A6-B8C3-0B34603EF0D1}"/>
              </a:ext>
            </a:extLst>
          </p:cNvPr>
          <p:cNvSpPr>
            <a:spLocks noGrp="1"/>
          </p:cNvSpPr>
          <p:nvPr>
            <p:ph sz="quarter" idx="13"/>
          </p:nvPr>
        </p:nvSpPr>
        <p:spPr/>
        <p:txBody>
          <a:bodyPr>
            <a:normAutofit fontScale="92500" lnSpcReduction="20000"/>
          </a:bodyPr>
          <a:lstStyle/>
          <a:p>
            <a:r>
              <a:rPr lang="en-US" altLang="en-US" dirty="0"/>
              <a:t>EPA Rule 40 CFR Part 63 training review</a:t>
            </a:r>
            <a:endParaRPr lang="en-US" dirty="0"/>
          </a:p>
        </p:txBody>
      </p:sp>
      <p:sp>
        <p:nvSpPr>
          <p:cNvPr id="40963" name="Rectangle 3">
            <a:extLst>
              <a:ext uri="{FF2B5EF4-FFF2-40B4-BE49-F238E27FC236}">
                <a16:creationId xmlns:a16="http://schemas.microsoft.com/office/drawing/2014/main" id="{BD320D56-D6E9-446D-B815-0B6341A8A04E}"/>
              </a:ext>
            </a:extLst>
          </p:cNvPr>
          <p:cNvSpPr>
            <a:spLocks noGrp="1" noChangeArrowheads="1"/>
          </p:cNvSpPr>
          <p:nvPr>
            <p:ph type="body" sz="quarter" idx="14"/>
          </p:nvPr>
        </p:nvSpPr>
        <p:spPr/>
        <p:txBody>
          <a:bodyPr/>
          <a:lstStyle/>
          <a:p>
            <a:pPr marL="342900" indent="-342900">
              <a:spcBef>
                <a:spcPct val="0"/>
              </a:spcBef>
              <a:buFontTx/>
              <a:buAutoNum type="arabicPeriod" startAt="6"/>
            </a:pPr>
            <a:r>
              <a:rPr lang="en-US" altLang="en-US" sz="1600" b="1" dirty="0"/>
              <a:t>How often is painter recertification required?</a:t>
            </a:r>
          </a:p>
          <a:p>
            <a:pPr marL="0" indent="0">
              <a:spcBef>
                <a:spcPct val="0"/>
              </a:spcBef>
              <a:buNone/>
            </a:pPr>
            <a:r>
              <a:rPr lang="en-US" altLang="en-US" sz="1600" dirty="0"/>
              <a:t>	</a:t>
            </a:r>
            <a:r>
              <a:rPr lang="en-US" altLang="en-US" sz="2800" dirty="0">
                <a:cs typeface="Arial" panose="020B0604020202020204" pitchFamily="34" charset="0"/>
              </a:rPr>
              <a:t>□</a:t>
            </a:r>
            <a:r>
              <a:rPr lang="en-US" altLang="en-US" sz="1600" dirty="0">
                <a:cs typeface="Arial" panose="020B0604020202020204" pitchFamily="34" charset="0"/>
              </a:rPr>
              <a:t> </a:t>
            </a:r>
            <a:r>
              <a:rPr lang="en-US" altLang="en-US" sz="1600" dirty="0"/>
              <a:t>Every 2 years	 </a:t>
            </a:r>
            <a:r>
              <a:rPr lang="en-US" altLang="en-US" sz="2800" dirty="0">
                <a:cs typeface="Arial" panose="020B0604020202020204" pitchFamily="34" charset="0"/>
              </a:rPr>
              <a:t>□</a:t>
            </a:r>
            <a:r>
              <a:rPr lang="en-US" altLang="en-US" sz="1600" dirty="0"/>
              <a:t> Every 3 years	 </a:t>
            </a:r>
            <a:r>
              <a:rPr lang="en-US" altLang="en-US" sz="2800" dirty="0">
                <a:cs typeface="Arial" panose="020B0604020202020204" pitchFamily="34" charset="0"/>
              </a:rPr>
              <a:t>□</a:t>
            </a:r>
            <a:r>
              <a:rPr lang="en-US" altLang="en-US" sz="1600" dirty="0"/>
              <a:t> Every 4 years	 </a:t>
            </a:r>
            <a:r>
              <a:rPr lang="en-US" altLang="en-US" sz="2800" dirty="0">
                <a:cs typeface="Arial" panose="020B0604020202020204" pitchFamily="34" charset="0"/>
              </a:rPr>
              <a:t>□</a:t>
            </a:r>
            <a:r>
              <a:rPr lang="en-US" altLang="en-US" sz="1600" dirty="0"/>
              <a:t> Every 5 years</a:t>
            </a:r>
          </a:p>
          <a:p>
            <a:pPr marL="342900" indent="-342900">
              <a:spcBef>
                <a:spcPct val="0"/>
              </a:spcBef>
            </a:pPr>
            <a:endParaRPr lang="en-US" altLang="en-US" sz="1600" dirty="0"/>
          </a:p>
          <a:p>
            <a:pPr marL="342900" indent="-342900">
              <a:spcBef>
                <a:spcPct val="0"/>
              </a:spcBef>
              <a:buFontTx/>
              <a:buAutoNum type="arabicPeriod" startAt="7"/>
            </a:pPr>
            <a:r>
              <a:rPr lang="en-US" altLang="en-US" sz="1600" b="1" dirty="0"/>
              <a:t>Is a facility that does not apply target HAPs automatically exempt from this rule?</a:t>
            </a:r>
          </a:p>
          <a:p>
            <a:pPr marL="0" indent="0">
              <a:spcBef>
                <a:spcPct val="0"/>
              </a:spcBef>
              <a:buNone/>
            </a:pPr>
            <a:r>
              <a:rPr lang="en-US" altLang="en-US" sz="1600" dirty="0"/>
              <a:t>	</a:t>
            </a:r>
            <a:r>
              <a:rPr lang="en-US" altLang="en-US" sz="2800" dirty="0">
                <a:cs typeface="Arial" panose="020B0604020202020204" pitchFamily="34" charset="0"/>
              </a:rPr>
              <a:t>□</a:t>
            </a:r>
            <a:r>
              <a:rPr lang="en-US" altLang="en-US" sz="1600" dirty="0">
                <a:cs typeface="Arial" panose="020B0604020202020204" pitchFamily="34" charset="0"/>
              </a:rPr>
              <a:t> Yes</a:t>
            </a:r>
            <a:r>
              <a:rPr lang="en-US" altLang="en-US" sz="1600" dirty="0"/>
              <a:t>	 	 </a:t>
            </a:r>
            <a:r>
              <a:rPr lang="en-US" altLang="en-US" sz="2800" dirty="0">
                <a:cs typeface="Arial" panose="020B0604020202020204" pitchFamily="34" charset="0"/>
              </a:rPr>
              <a:t>□</a:t>
            </a:r>
            <a:r>
              <a:rPr lang="en-US" altLang="en-US" sz="1600" dirty="0"/>
              <a:t> No</a:t>
            </a:r>
          </a:p>
          <a:p>
            <a:pPr marL="342900" indent="-342900">
              <a:spcBef>
                <a:spcPct val="0"/>
              </a:spcBef>
            </a:pPr>
            <a:endParaRPr lang="en-US" altLang="en-US" sz="1600" dirty="0"/>
          </a:p>
          <a:p>
            <a:pPr marL="342900" indent="-342900">
              <a:spcBef>
                <a:spcPct val="0"/>
              </a:spcBef>
              <a:buFontTx/>
              <a:buAutoNum type="arabicPeriod" startAt="8"/>
            </a:pPr>
            <a:r>
              <a:rPr lang="en-US" altLang="en-US" sz="1600" b="1" dirty="0"/>
              <a:t>Are non-refillable aerosols exempt from this rule?</a:t>
            </a:r>
          </a:p>
          <a:p>
            <a:pPr marL="0" indent="0">
              <a:spcBef>
                <a:spcPct val="0"/>
              </a:spcBef>
              <a:buNone/>
            </a:pPr>
            <a:r>
              <a:rPr lang="en-US" altLang="en-US" sz="1600" dirty="0">
                <a:cs typeface="Arial" panose="020B0604020202020204" pitchFamily="34" charset="0"/>
              </a:rPr>
              <a:t>	</a:t>
            </a:r>
            <a:r>
              <a:rPr lang="en-US" altLang="en-US" sz="2800" dirty="0">
                <a:cs typeface="Arial" panose="020B0604020202020204" pitchFamily="34" charset="0"/>
              </a:rPr>
              <a:t>□</a:t>
            </a:r>
            <a:r>
              <a:rPr lang="en-US" altLang="en-US" sz="1600" dirty="0">
                <a:cs typeface="Arial" panose="020B0604020202020204" pitchFamily="34" charset="0"/>
              </a:rPr>
              <a:t> Yes	  	</a:t>
            </a:r>
            <a:r>
              <a:rPr lang="en-US" altLang="en-US" sz="2800" dirty="0">
                <a:cs typeface="Arial" panose="020B0604020202020204" pitchFamily="34" charset="0"/>
              </a:rPr>
              <a:t>□</a:t>
            </a:r>
            <a:r>
              <a:rPr lang="en-US" altLang="en-US" sz="1600" dirty="0">
                <a:cs typeface="Arial" panose="020B0604020202020204" pitchFamily="34" charset="0"/>
              </a:rPr>
              <a:t> No</a:t>
            </a:r>
          </a:p>
          <a:p>
            <a:pPr marL="342900" indent="-342900">
              <a:spcBef>
                <a:spcPct val="0"/>
              </a:spcBef>
            </a:pPr>
            <a:endParaRPr lang="en-US" altLang="en-US" sz="1600" dirty="0">
              <a:cs typeface="Arial" panose="020B0604020202020204" pitchFamily="34" charset="0"/>
            </a:endParaRPr>
          </a:p>
          <a:p>
            <a:pPr marL="342900" indent="-342900">
              <a:spcBef>
                <a:spcPct val="0"/>
              </a:spcBef>
              <a:buFontTx/>
              <a:buAutoNum type="arabicPeriod" startAt="9"/>
            </a:pPr>
            <a:r>
              <a:rPr lang="en-US" altLang="en-US" sz="1600" b="1" dirty="0">
                <a:cs typeface="Arial" panose="020B0604020202020204" pitchFamily="34" charset="0"/>
              </a:rPr>
              <a:t>This rule requires my shop to document that the spray booth filters have 98% or greater efficiency</a:t>
            </a:r>
          </a:p>
          <a:p>
            <a:pPr marL="0" indent="0">
              <a:spcBef>
                <a:spcPct val="0"/>
              </a:spcBef>
              <a:buNone/>
            </a:pPr>
            <a:r>
              <a:rPr lang="en-US" altLang="en-US" sz="1600" dirty="0">
                <a:cs typeface="Arial" panose="020B0604020202020204" pitchFamily="34" charset="0"/>
              </a:rPr>
              <a:t>	 </a:t>
            </a:r>
            <a:r>
              <a:rPr lang="en-US" altLang="en-US" sz="2800" dirty="0">
                <a:cs typeface="Arial" panose="020B0604020202020204" pitchFamily="34" charset="0"/>
              </a:rPr>
              <a:t>□</a:t>
            </a:r>
            <a:r>
              <a:rPr lang="en-US" altLang="en-US" sz="1600" dirty="0">
                <a:cs typeface="Arial" panose="020B0604020202020204" pitchFamily="34" charset="0"/>
              </a:rPr>
              <a:t> Yes</a:t>
            </a:r>
            <a:r>
              <a:rPr lang="en-US" altLang="en-US" sz="1600" dirty="0"/>
              <a:t>	 </a:t>
            </a:r>
            <a:r>
              <a:rPr lang="en-US" altLang="en-US" sz="2800" dirty="0">
                <a:cs typeface="Arial" panose="020B0604020202020204" pitchFamily="34" charset="0"/>
              </a:rPr>
              <a:t>□</a:t>
            </a:r>
            <a:r>
              <a:rPr lang="en-US" altLang="en-US" sz="1600" dirty="0"/>
              <a:t> No</a:t>
            </a:r>
          </a:p>
          <a:p>
            <a:pPr marL="342900" indent="-342900">
              <a:spcBef>
                <a:spcPct val="0"/>
              </a:spcBef>
            </a:pPr>
            <a:endParaRPr lang="en-US" altLang="en-US" sz="1600" dirty="0"/>
          </a:p>
          <a:p>
            <a:pPr marL="342900" indent="-342900">
              <a:spcBef>
                <a:spcPct val="0"/>
              </a:spcBef>
              <a:buFontTx/>
              <a:buAutoNum type="arabicPeriod" startAt="10"/>
            </a:pPr>
            <a:r>
              <a:rPr lang="en-US" altLang="en-US" sz="1600" dirty="0"/>
              <a:t> </a:t>
            </a:r>
            <a:r>
              <a:rPr lang="en-US" altLang="en-US" sz="1600" b="1" dirty="0"/>
              <a:t>Proper overlap for spray coatings is</a:t>
            </a:r>
          </a:p>
          <a:p>
            <a:pPr marL="0" indent="0">
              <a:spcBef>
                <a:spcPct val="0"/>
              </a:spcBef>
              <a:buNone/>
            </a:pPr>
            <a:r>
              <a:rPr lang="en-US" altLang="en-US" sz="1600" dirty="0"/>
              <a:t>	 </a:t>
            </a:r>
            <a:r>
              <a:rPr lang="en-US" altLang="en-US" sz="2800" dirty="0">
                <a:cs typeface="Arial" panose="020B0604020202020204" pitchFamily="34" charset="0"/>
              </a:rPr>
              <a:t>□</a:t>
            </a:r>
            <a:r>
              <a:rPr lang="en-US" altLang="en-US" sz="1600" dirty="0">
                <a:cs typeface="Arial" panose="020B0604020202020204" pitchFamily="34" charset="0"/>
              </a:rPr>
              <a:t> 45% - 55%</a:t>
            </a:r>
            <a:r>
              <a:rPr lang="en-US" altLang="en-US" sz="1600" dirty="0"/>
              <a:t> 	 </a:t>
            </a:r>
            <a:r>
              <a:rPr lang="en-US" altLang="en-US" sz="2800" dirty="0">
                <a:cs typeface="Arial" panose="020B0604020202020204" pitchFamily="34" charset="0"/>
              </a:rPr>
              <a:t>□</a:t>
            </a:r>
            <a:r>
              <a:rPr lang="en-US" altLang="en-US" sz="1600" dirty="0"/>
              <a:t> 55% - 65%	 </a:t>
            </a:r>
            <a:r>
              <a:rPr lang="en-US" altLang="en-US" sz="2800" dirty="0">
                <a:cs typeface="Arial" panose="020B0604020202020204" pitchFamily="34" charset="0"/>
              </a:rPr>
              <a:t>□</a:t>
            </a:r>
            <a:r>
              <a:rPr lang="en-US" altLang="en-US" sz="1600" dirty="0">
                <a:cs typeface="Arial" panose="020B0604020202020204" pitchFamily="34" charset="0"/>
              </a:rPr>
              <a:t> 65% - 75%</a:t>
            </a:r>
            <a:r>
              <a:rPr lang="en-US" altLang="en-US" sz="1600" dirty="0"/>
              <a:t> 	 </a:t>
            </a:r>
            <a:r>
              <a:rPr lang="en-US" altLang="en-US" sz="2800" dirty="0">
                <a:cs typeface="Arial" panose="020B0604020202020204" pitchFamily="34" charset="0"/>
              </a:rPr>
              <a:t>□</a:t>
            </a:r>
            <a:r>
              <a:rPr lang="en-US" altLang="en-US" sz="1600" dirty="0"/>
              <a:t> 75% - 85%</a:t>
            </a:r>
          </a:p>
        </p:txBody>
      </p:sp>
      <p:sp>
        <p:nvSpPr>
          <p:cNvPr id="4" name="Slide Number Placeholder 3">
            <a:extLst>
              <a:ext uri="{FF2B5EF4-FFF2-40B4-BE49-F238E27FC236}">
                <a16:creationId xmlns:a16="http://schemas.microsoft.com/office/drawing/2014/main" id="{A6872858-8C77-49FB-8E62-D5589B397D77}"/>
              </a:ext>
            </a:extLst>
          </p:cNvPr>
          <p:cNvSpPr>
            <a:spLocks noGrp="1"/>
          </p:cNvSpPr>
          <p:nvPr>
            <p:ph type="sldNum" sz="quarter" idx="4294967295"/>
          </p:nvPr>
        </p:nvSpPr>
        <p:spPr>
          <a:xfrm>
            <a:off x="9448800" y="6356350"/>
            <a:ext cx="2743200" cy="365125"/>
          </a:xfrm>
        </p:spPr>
        <p:txBody>
          <a:bodyPr/>
          <a:lstStyle/>
          <a:p>
            <a:pPr>
              <a:defRPr/>
            </a:pPr>
            <a:fld id="{CCCDDBAD-7551-4418-A6C9-91CABBFCC041}" type="slidenum">
              <a:rPr lang="en-US"/>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5E0D6D-48A8-481C-8BC1-264CBB2ABE50}"/>
              </a:ext>
            </a:extLst>
          </p:cNvPr>
          <p:cNvSpPr>
            <a:spLocks noGrp="1"/>
          </p:cNvSpPr>
          <p:nvPr>
            <p:ph sz="quarter" idx="13"/>
          </p:nvPr>
        </p:nvSpPr>
        <p:spPr/>
        <p:txBody>
          <a:bodyPr>
            <a:normAutofit fontScale="92500" lnSpcReduction="20000"/>
          </a:bodyPr>
          <a:lstStyle/>
          <a:p>
            <a:r>
              <a:rPr lang="en-US" dirty="0"/>
              <a:t>Spray Gun Topics</a:t>
            </a:r>
          </a:p>
        </p:txBody>
      </p:sp>
      <p:sp>
        <p:nvSpPr>
          <p:cNvPr id="73731" name="Rectangle 3">
            <a:extLst>
              <a:ext uri="{FF2B5EF4-FFF2-40B4-BE49-F238E27FC236}">
                <a16:creationId xmlns:a16="http://schemas.microsoft.com/office/drawing/2014/main" id="{D248AC0F-00E1-4ED8-B102-A7C2D583C014}"/>
              </a:ext>
            </a:extLst>
          </p:cNvPr>
          <p:cNvSpPr>
            <a:spLocks noGrp="1" noChangeArrowheads="1"/>
          </p:cNvSpPr>
          <p:nvPr>
            <p:ph type="body" sz="quarter" idx="14"/>
          </p:nvPr>
        </p:nvSpPr>
        <p:spPr/>
        <p:txBody>
          <a:bodyPr>
            <a:normAutofit/>
          </a:bodyPr>
          <a:lstStyle/>
          <a:p>
            <a:pPr marL="0" indent="0" eaLnBrk="1" hangingPunct="1">
              <a:buNone/>
              <a:defRPr/>
            </a:pPr>
            <a:r>
              <a:rPr lang="en-US" sz="2000" dirty="0"/>
              <a:t>Topics:</a:t>
            </a:r>
          </a:p>
          <a:p>
            <a:pPr marL="285750" indent="-285750">
              <a:defRPr/>
            </a:pPr>
            <a:r>
              <a:rPr lang="en-US" sz="2000" dirty="0"/>
              <a:t> General practices for spray gun set-up and adjustments/Spray Pattern</a:t>
            </a:r>
          </a:p>
          <a:p>
            <a:pPr marL="285750" indent="-285750">
              <a:defRPr/>
            </a:pPr>
            <a:r>
              <a:rPr lang="en-US" sz="2000" dirty="0"/>
              <a:t> High Volume Low Pressure (HVLP) vs. Transfer Efficiency (TE)</a:t>
            </a:r>
          </a:p>
          <a:p>
            <a:pPr marL="285750" indent="-285750">
              <a:defRPr/>
            </a:pPr>
            <a:r>
              <a:rPr lang="en-US" sz="2000" dirty="0"/>
              <a:t> Air Volume vs. Air Pressure differences</a:t>
            </a:r>
          </a:p>
          <a:p>
            <a:pPr marL="285750" indent="-285750">
              <a:defRPr/>
            </a:pPr>
            <a:r>
              <a:rPr lang="en-US" sz="2000" dirty="0"/>
              <a:t> Air Lines / Air Fittings</a:t>
            </a:r>
          </a:p>
          <a:p>
            <a:pPr marL="285750" indent="-285750">
              <a:defRPr/>
            </a:pPr>
            <a:r>
              <a:rPr lang="en-US" sz="2000" dirty="0"/>
              <a:t> Fluid tip selection and Viscosity</a:t>
            </a:r>
          </a:p>
          <a:p>
            <a:pPr marL="285750" indent="-285750">
              <a:defRPr/>
            </a:pPr>
            <a:r>
              <a:rPr lang="en-US" sz="2000" dirty="0"/>
              <a:t> Overlap and distance off the panel</a:t>
            </a:r>
          </a:p>
          <a:p>
            <a:pPr marL="285750" indent="-285750">
              <a:defRPr/>
            </a:pPr>
            <a:r>
              <a:rPr lang="en-US" sz="2000" dirty="0"/>
              <a:t> Gun cleaning</a:t>
            </a:r>
          </a:p>
        </p:txBody>
      </p:sp>
      <p:sp>
        <p:nvSpPr>
          <p:cNvPr id="4" name="Slide Number Placeholder 3">
            <a:extLst>
              <a:ext uri="{FF2B5EF4-FFF2-40B4-BE49-F238E27FC236}">
                <a16:creationId xmlns:a16="http://schemas.microsoft.com/office/drawing/2014/main" id="{3F55196D-0A48-42B5-96C2-957724F741F8}"/>
              </a:ext>
            </a:extLst>
          </p:cNvPr>
          <p:cNvSpPr>
            <a:spLocks noGrp="1"/>
          </p:cNvSpPr>
          <p:nvPr>
            <p:ph type="sldNum" sz="quarter" idx="4294967295"/>
          </p:nvPr>
        </p:nvSpPr>
        <p:spPr>
          <a:xfrm>
            <a:off x="9448800" y="6356350"/>
            <a:ext cx="2743200" cy="365125"/>
          </a:xfrm>
        </p:spPr>
        <p:txBody>
          <a:bodyPr/>
          <a:lstStyle/>
          <a:p>
            <a:pPr>
              <a:defRPr/>
            </a:pPr>
            <a:fld id="{67B0EAB9-A629-476D-BA4A-827E962B2DCE}" type="slidenum">
              <a:rPr lang="en-US"/>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0AC69F-B843-43DF-8353-0CC99D773B54}"/>
              </a:ext>
            </a:extLst>
          </p:cNvPr>
          <p:cNvSpPr>
            <a:spLocks noGrp="1"/>
          </p:cNvSpPr>
          <p:nvPr>
            <p:ph sz="quarter" idx="13"/>
          </p:nvPr>
        </p:nvSpPr>
        <p:spPr/>
        <p:txBody>
          <a:bodyPr>
            <a:normAutofit fontScale="92500" lnSpcReduction="20000"/>
          </a:bodyPr>
          <a:lstStyle/>
          <a:p>
            <a:r>
              <a:rPr lang="en-US" dirty="0"/>
              <a:t>Spray Gun Set-up and Adjustments</a:t>
            </a:r>
          </a:p>
        </p:txBody>
      </p:sp>
      <p:sp>
        <p:nvSpPr>
          <p:cNvPr id="65539" name="Rectangle 3">
            <a:extLst>
              <a:ext uri="{FF2B5EF4-FFF2-40B4-BE49-F238E27FC236}">
                <a16:creationId xmlns:a16="http://schemas.microsoft.com/office/drawing/2014/main" id="{7CFE9457-BD26-4334-A22E-EFBBB72183A7}"/>
              </a:ext>
            </a:extLst>
          </p:cNvPr>
          <p:cNvSpPr>
            <a:spLocks noGrp="1" noChangeArrowheads="1"/>
          </p:cNvSpPr>
          <p:nvPr>
            <p:ph type="body" sz="quarter" idx="14"/>
          </p:nvPr>
        </p:nvSpPr>
        <p:spPr/>
        <p:txBody>
          <a:bodyPr>
            <a:normAutofit/>
          </a:bodyPr>
          <a:lstStyle/>
          <a:p>
            <a:pPr marL="0" indent="0" eaLnBrk="1" hangingPunct="1">
              <a:buNone/>
              <a:defRPr/>
            </a:pPr>
            <a:r>
              <a:rPr lang="en-US" sz="2000" dirty="0"/>
              <a:t>General Practices For Best </a:t>
            </a:r>
            <a:r>
              <a:rPr lang="en-US" sz="2000" i="1" dirty="0"/>
              <a:t>Transfer Efficiency*</a:t>
            </a:r>
            <a:r>
              <a:rPr lang="en-US" sz="2000" dirty="0"/>
              <a:t>:</a:t>
            </a:r>
          </a:p>
          <a:p>
            <a:pPr marL="285750" indent="-285750">
              <a:defRPr/>
            </a:pPr>
            <a:r>
              <a:rPr lang="en-US" sz="2000" dirty="0"/>
              <a:t> Pick the correct nozzle set-up per product recommendations</a:t>
            </a:r>
          </a:p>
          <a:p>
            <a:pPr marL="285750" indent="-285750">
              <a:defRPr/>
            </a:pPr>
            <a:r>
              <a:rPr lang="en-US" sz="2000" dirty="0"/>
              <a:t> Reduce product to recommended viscosity. Additional solvent may exceed VOC limits</a:t>
            </a:r>
          </a:p>
          <a:p>
            <a:pPr marL="285750" indent="-285750">
              <a:defRPr/>
            </a:pPr>
            <a:r>
              <a:rPr lang="en-US" sz="2000" dirty="0"/>
              <a:t> Set fan control and fluid control knobs to wide open</a:t>
            </a:r>
          </a:p>
          <a:p>
            <a:pPr marL="285750" indent="-285750">
              <a:defRPr/>
            </a:pPr>
            <a:r>
              <a:rPr lang="en-US" sz="2000" dirty="0"/>
              <a:t> Set incoming air pressure at maximum psi per spray gun manufacturers recommendations</a:t>
            </a:r>
          </a:p>
          <a:p>
            <a:pPr marL="285750" indent="-285750">
              <a:defRPr/>
            </a:pPr>
            <a:r>
              <a:rPr lang="en-US" sz="2000" dirty="0"/>
              <a:t> Spray test pattern</a:t>
            </a:r>
          </a:p>
          <a:p>
            <a:pPr marL="285750" indent="-285750">
              <a:defRPr/>
            </a:pPr>
            <a:r>
              <a:rPr lang="en-US" sz="2000" dirty="0"/>
              <a:t> Adjust fan control and air pressure if needed</a:t>
            </a:r>
          </a:p>
          <a:p>
            <a:pPr marL="285750" indent="-285750">
              <a:defRPr/>
            </a:pPr>
            <a:r>
              <a:rPr lang="en-US" sz="2000" dirty="0"/>
              <a:t> Spray panel with 65 – 75% over lap</a:t>
            </a:r>
          </a:p>
        </p:txBody>
      </p:sp>
      <p:sp>
        <p:nvSpPr>
          <p:cNvPr id="5" name="Slide Number Placeholder 3">
            <a:extLst>
              <a:ext uri="{FF2B5EF4-FFF2-40B4-BE49-F238E27FC236}">
                <a16:creationId xmlns:a16="http://schemas.microsoft.com/office/drawing/2014/main" id="{00763AF5-2080-4F53-9470-70E02CFC9B22}"/>
              </a:ext>
            </a:extLst>
          </p:cNvPr>
          <p:cNvSpPr>
            <a:spLocks noGrp="1"/>
          </p:cNvSpPr>
          <p:nvPr>
            <p:ph type="sldNum" sz="quarter" idx="4294967295"/>
          </p:nvPr>
        </p:nvSpPr>
        <p:spPr>
          <a:xfrm>
            <a:off x="9448800" y="6356350"/>
            <a:ext cx="2743200" cy="365125"/>
          </a:xfrm>
        </p:spPr>
        <p:txBody>
          <a:bodyPr/>
          <a:lstStyle/>
          <a:p>
            <a:pPr>
              <a:defRPr/>
            </a:pPr>
            <a:fld id="{BDDBC930-8C07-4EFC-BCBF-1A396FAECEA7}" type="slidenum">
              <a:rPr lang="en-US"/>
              <a:pPr>
                <a:defRPr/>
              </a:pPr>
              <a:t>4</a:t>
            </a:fld>
            <a:endParaRPr lang="en-US"/>
          </a:p>
        </p:txBody>
      </p:sp>
      <p:sp>
        <p:nvSpPr>
          <p:cNvPr id="10245" name="Text Box 4">
            <a:extLst>
              <a:ext uri="{FF2B5EF4-FFF2-40B4-BE49-F238E27FC236}">
                <a16:creationId xmlns:a16="http://schemas.microsoft.com/office/drawing/2014/main" id="{7F650A4C-E11E-4357-BC46-6D7DAD0A74BA}"/>
              </a:ext>
            </a:extLst>
          </p:cNvPr>
          <p:cNvSpPr txBox="1">
            <a:spLocks noChangeArrowheads="1"/>
          </p:cNvSpPr>
          <p:nvPr/>
        </p:nvSpPr>
        <p:spPr bwMode="auto">
          <a:xfrm>
            <a:off x="2133600" y="5105400"/>
            <a:ext cx="6553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600" b="1" dirty="0">
                <a:solidFill>
                  <a:srgbClr val="FF0000"/>
                </a:solidFill>
              </a:rPr>
              <a:t>*Transfer efficiency – “</a:t>
            </a:r>
            <a:r>
              <a:rPr lang="en-US" altLang="en-US" sz="1600" dirty="0">
                <a:solidFill>
                  <a:srgbClr val="FF0000"/>
                </a:solidFill>
              </a:rPr>
              <a:t>the volume of coating deposited as part of the paint film as a fraction of the volume of paint sprayed”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8A1608-2C05-4707-ADB7-F6A002E4911C}"/>
              </a:ext>
            </a:extLst>
          </p:cNvPr>
          <p:cNvSpPr>
            <a:spLocks noGrp="1"/>
          </p:cNvSpPr>
          <p:nvPr>
            <p:ph sz="quarter" idx="13"/>
          </p:nvPr>
        </p:nvSpPr>
        <p:spPr/>
        <p:txBody>
          <a:bodyPr>
            <a:normAutofit fontScale="92500" lnSpcReduction="20000"/>
          </a:bodyPr>
          <a:lstStyle/>
          <a:p>
            <a:r>
              <a:rPr lang="en-US" altLang="en-US" dirty="0"/>
              <a:t>Test the Spray Pattern</a:t>
            </a:r>
            <a:endParaRPr lang="en-US" dirty="0"/>
          </a:p>
        </p:txBody>
      </p:sp>
      <p:sp>
        <p:nvSpPr>
          <p:cNvPr id="11267" name="Rectangle 3">
            <a:extLst>
              <a:ext uri="{FF2B5EF4-FFF2-40B4-BE49-F238E27FC236}">
                <a16:creationId xmlns:a16="http://schemas.microsoft.com/office/drawing/2014/main" id="{7C87A06A-0FDA-4FAD-A73E-1C815888862C}"/>
              </a:ext>
            </a:extLst>
          </p:cNvPr>
          <p:cNvSpPr>
            <a:spLocks noGrp="1" noChangeArrowheads="1"/>
          </p:cNvSpPr>
          <p:nvPr>
            <p:ph type="body" sz="quarter" idx="14"/>
          </p:nvPr>
        </p:nvSpPr>
        <p:spPr/>
        <p:txBody>
          <a:bodyPr/>
          <a:lstStyle/>
          <a:p>
            <a:pPr eaLnBrk="1" hangingPunct="1">
              <a:spcBef>
                <a:spcPct val="0"/>
              </a:spcBef>
            </a:pPr>
            <a:endParaRPr lang="en-US" altLang="en-US" dirty="0"/>
          </a:p>
          <a:p>
            <a:pPr eaLnBrk="1" hangingPunct="1">
              <a:spcBef>
                <a:spcPct val="0"/>
              </a:spcBef>
            </a:pPr>
            <a:endParaRPr lang="en-US" altLang="en-US" sz="1600" dirty="0"/>
          </a:p>
          <a:p>
            <a:pPr eaLnBrk="1" hangingPunct="1">
              <a:spcBef>
                <a:spcPct val="0"/>
              </a:spcBef>
            </a:pPr>
            <a:r>
              <a:rPr lang="en-US" altLang="en-US" sz="2000" dirty="0"/>
              <a:t>Adjust gun to get a </a:t>
            </a:r>
            <a:r>
              <a:rPr lang="en-US" altLang="en-US" sz="2000" u="sng" dirty="0"/>
              <a:t>good spray pattern</a:t>
            </a:r>
            <a:endParaRPr lang="en-US" altLang="en-US" sz="2000" dirty="0"/>
          </a:p>
        </p:txBody>
      </p:sp>
      <p:sp>
        <p:nvSpPr>
          <p:cNvPr id="9" name="Slide Number Placeholder 3">
            <a:extLst>
              <a:ext uri="{FF2B5EF4-FFF2-40B4-BE49-F238E27FC236}">
                <a16:creationId xmlns:a16="http://schemas.microsoft.com/office/drawing/2014/main" id="{69D046CA-B197-4A02-827B-6AF2FCE468BA}"/>
              </a:ext>
            </a:extLst>
          </p:cNvPr>
          <p:cNvSpPr>
            <a:spLocks noGrp="1"/>
          </p:cNvSpPr>
          <p:nvPr>
            <p:ph type="sldNum" sz="quarter" idx="4294967295"/>
          </p:nvPr>
        </p:nvSpPr>
        <p:spPr>
          <a:xfrm>
            <a:off x="9448800" y="6356350"/>
            <a:ext cx="2743200" cy="365125"/>
          </a:xfrm>
        </p:spPr>
        <p:txBody>
          <a:bodyPr/>
          <a:lstStyle/>
          <a:p>
            <a:pPr>
              <a:defRPr/>
            </a:pPr>
            <a:fld id="{7806E041-1BC9-4C8D-8AFA-D5B0976E645C}" type="slidenum">
              <a:rPr lang="en-US"/>
              <a:pPr>
                <a:defRPr/>
              </a:pPr>
              <a:t>5</a:t>
            </a:fld>
            <a:endParaRPr lang="en-US"/>
          </a:p>
        </p:txBody>
      </p:sp>
      <p:pic>
        <p:nvPicPr>
          <p:cNvPr id="11269" name="Picture 5" descr="C:\Documents\Steve T\EPA law 2008\Druckeinstellungen.tif">
            <a:extLst>
              <a:ext uri="{FF2B5EF4-FFF2-40B4-BE49-F238E27FC236}">
                <a16:creationId xmlns:a16="http://schemas.microsoft.com/office/drawing/2014/main" id="{8B2EDE64-5E11-4E79-ADDE-DE6F2CA6A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441" y="2673350"/>
            <a:ext cx="5073650"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Line 6">
            <a:extLst>
              <a:ext uri="{FF2B5EF4-FFF2-40B4-BE49-F238E27FC236}">
                <a16:creationId xmlns:a16="http://schemas.microsoft.com/office/drawing/2014/main" id="{7B35EA13-5EAD-4150-BF20-171C8576FB06}"/>
              </a:ext>
            </a:extLst>
          </p:cNvPr>
          <p:cNvSpPr>
            <a:spLocks noChangeShapeType="1"/>
          </p:cNvSpPr>
          <p:nvPr/>
        </p:nvSpPr>
        <p:spPr bwMode="auto">
          <a:xfrm>
            <a:off x="4343399" y="2133600"/>
            <a:ext cx="1600201" cy="119972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a:extLst>
              <a:ext uri="{FF2B5EF4-FFF2-40B4-BE49-F238E27FC236}">
                <a16:creationId xmlns:a16="http://schemas.microsoft.com/office/drawing/2014/main" id="{6CED1C23-CFA0-4B67-8C7D-D8443610C027}"/>
              </a:ext>
            </a:extLst>
          </p:cNvPr>
          <p:cNvSpPr>
            <a:spLocks noChangeShapeType="1"/>
          </p:cNvSpPr>
          <p:nvPr/>
        </p:nvSpPr>
        <p:spPr bwMode="auto">
          <a:xfrm>
            <a:off x="3294064" y="4265614"/>
            <a:ext cx="820737" cy="15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a:extLst>
              <a:ext uri="{FF2B5EF4-FFF2-40B4-BE49-F238E27FC236}">
                <a16:creationId xmlns:a16="http://schemas.microsoft.com/office/drawing/2014/main" id="{3169004A-0B51-4B61-A2ED-DC6944D2761F}"/>
              </a:ext>
            </a:extLst>
          </p:cNvPr>
          <p:cNvSpPr>
            <a:spLocks noChangeShapeType="1"/>
          </p:cNvSpPr>
          <p:nvPr/>
        </p:nvSpPr>
        <p:spPr bwMode="auto">
          <a:xfrm flipH="1">
            <a:off x="8229600" y="4267200"/>
            <a:ext cx="838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9">
            <a:extLst>
              <a:ext uri="{FF2B5EF4-FFF2-40B4-BE49-F238E27FC236}">
                <a16:creationId xmlns:a16="http://schemas.microsoft.com/office/drawing/2014/main" id="{6A428BAA-4CD2-402B-817C-3552C1D27920}"/>
              </a:ext>
            </a:extLst>
          </p:cNvPr>
          <p:cNvSpPr txBox="1">
            <a:spLocks noChangeArrowheads="1"/>
          </p:cNvSpPr>
          <p:nvPr/>
        </p:nvSpPr>
        <p:spPr bwMode="auto">
          <a:xfrm>
            <a:off x="2074863" y="6396039"/>
            <a:ext cx="121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000"/>
              <a:t>Courtesy of SATA</a:t>
            </a:r>
          </a:p>
        </p:txBody>
      </p:sp>
      <p:sp>
        <p:nvSpPr>
          <p:cNvPr id="2" name="TextBox 1">
            <a:extLst>
              <a:ext uri="{FF2B5EF4-FFF2-40B4-BE49-F238E27FC236}">
                <a16:creationId xmlns:a16="http://schemas.microsoft.com/office/drawing/2014/main" id="{4990D357-D7BD-4731-BCBB-65912609DC5F}"/>
              </a:ext>
            </a:extLst>
          </p:cNvPr>
          <p:cNvSpPr txBox="1"/>
          <p:nvPr/>
        </p:nvSpPr>
        <p:spPr>
          <a:xfrm>
            <a:off x="9625014" y="914400"/>
            <a:ext cx="433387" cy="393700"/>
          </a:xfrm>
          <a:prstGeom prst="rect">
            <a:avLst/>
          </a:prstGeom>
          <a:noFill/>
        </p:spPr>
        <p:txBody>
          <a:bodyPr lIns="0" tIns="0" rIns="0" bIns="0"/>
          <a:lstStyle/>
          <a:p>
            <a:pPr eaLnBrk="1" hangingPunct="1">
              <a:defRPr/>
            </a:pPr>
            <a:endParaRPr lang="en-US" dirty="0">
              <a:latin typeface="+mn-lt"/>
            </a:endParaRPr>
          </a:p>
        </p:txBody>
      </p:sp>
      <p:sp>
        <p:nvSpPr>
          <p:cNvPr id="3" name="TextBox 2">
            <a:extLst>
              <a:ext uri="{FF2B5EF4-FFF2-40B4-BE49-F238E27FC236}">
                <a16:creationId xmlns:a16="http://schemas.microsoft.com/office/drawing/2014/main" id="{50D12F43-55D7-4A38-8725-C52E01FBBFBE}"/>
              </a:ext>
            </a:extLst>
          </p:cNvPr>
          <p:cNvSpPr txBox="1"/>
          <p:nvPr/>
        </p:nvSpPr>
        <p:spPr>
          <a:xfrm>
            <a:off x="1371427" y="4065559"/>
            <a:ext cx="2031325" cy="400110"/>
          </a:xfrm>
          <a:prstGeom prst="rect">
            <a:avLst/>
          </a:prstGeom>
          <a:noFill/>
        </p:spPr>
        <p:txBody>
          <a:bodyPr wrap="none" rtlCol="0">
            <a:spAutoFit/>
          </a:bodyPr>
          <a:lstStyle/>
          <a:p>
            <a:r>
              <a:rPr lang="en-US" altLang="en-US" u="sng" dirty="0"/>
              <a:t>Close and wet</a:t>
            </a:r>
            <a:r>
              <a:rPr lang="en-US" altLang="en-US" dirty="0"/>
              <a:t>	</a:t>
            </a:r>
            <a:endParaRPr lang="en-US" dirty="0"/>
          </a:p>
        </p:txBody>
      </p:sp>
      <p:sp>
        <p:nvSpPr>
          <p:cNvPr id="4" name="TextBox 3">
            <a:extLst>
              <a:ext uri="{FF2B5EF4-FFF2-40B4-BE49-F238E27FC236}">
                <a16:creationId xmlns:a16="http://schemas.microsoft.com/office/drawing/2014/main" id="{0D4B0383-E312-48A1-B579-CBC04ACA43C2}"/>
              </a:ext>
            </a:extLst>
          </p:cNvPr>
          <p:cNvSpPr txBox="1"/>
          <p:nvPr/>
        </p:nvSpPr>
        <p:spPr>
          <a:xfrm>
            <a:off x="9220200" y="4065559"/>
            <a:ext cx="1980029" cy="400110"/>
          </a:xfrm>
          <a:prstGeom prst="rect">
            <a:avLst/>
          </a:prstGeom>
          <a:noFill/>
        </p:spPr>
        <p:txBody>
          <a:bodyPr wrap="none" rtlCol="0">
            <a:spAutoFit/>
          </a:bodyPr>
          <a:lstStyle/>
          <a:p>
            <a:pPr eaLnBrk="1" hangingPunct="1"/>
            <a:r>
              <a:rPr lang="en-US" altLang="en-US" u="sng" dirty="0"/>
              <a:t>Center blow out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A05784-C803-4765-8F73-E169B1B2CA25}"/>
              </a:ext>
            </a:extLst>
          </p:cNvPr>
          <p:cNvSpPr>
            <a:spLocks noGrp="1"/>
          </p:cNvSpPr>
          <p:nvPr>
            <p:ph sz="quarter" idx="13"/>
          </p:nvPr>
        </p:nvSpPr>
        <p:spPr/>
        <p:txBody>
          <a:bodyPr>
            <a:normAutofit fontScale="92500" lnSpcReduction="20000"/>
          </a:bodyPr>
          <a:lstStyle/>
          <a:p>
            <a:r>
              <a:rPr lang="en-US" altLang="en-US" dirty="0"/>
              <a:t>HVLP vs. Transfer Efficiency Guns</a:t>
            </a:r>
            <a:endParaRPr lang="en-US" dirty="0"/>
          </a:p>
        </p:txBody>
      </p:sp>
      <p:sp>
        <p:nvSpPr>
          <p:cNvPr id="12293" name="Rectangle 4">
            <a:extLst>
              <a:ext uri="{FF2B5EF4-FFF2-40B4-BE49-F238E27FC236}">
                <a16:creationId xmlns:a16="http://schemas.microsoft.com/office/drawing/2014/main" id="{28B83705-DF77-4E75-B403-F9A535B86C49}"/>
              </a:ext>
            </a:extLst>
          </p:cNvPr>
          <p:cNvSpPr>
            <a:spLocks noGrp="1" noChangeArrowheads="1"/>
          </p:cNvSpPr>
          <p:nvPr>
            <p:ph type="body" sz="quarter" idx="14"/>
          </p:nvPr>
        </p:nvSpPr>
        <p:spPr>
          <a:xfrm>
            <a:off x="2071688" y="1387475"/>
            <a:ext cx="9622120" cy="3995663"/>
          </a:xfrm>
        </p:spPr>
        <p:txBody>
          <a:bodyPr/>
          <a:lstStyle/>
          <a:p>
            <a:pPr marL="0" indent="0">
              <a:lnSpc>
                <a:spcPts val="1800"/>
              </a:lnSpc>
              <a:spcBef>
                <a:spcPts val="600"/>
              </a:spcBef>
              <a:buNone/>
            </a:pPr>
            <a:r>
              <a:rPr lang="en-US" altLang="en-US" sz="1600" dirty="0"/>
              <a:t>HVLP</a:t>
            </a:r>
          </a:p>
          <a:p>
            <a:pPr>
              <a:lnSpc>
                <a:spcPts val="1800"/>
              </a:lnSpc>
              <a:spcBef>
                <a:spcPts val="600"/>
              </a:spcBef>
              <a:buFontTx/>
              <a:buChar char="•"/>
            </a:pPr>
            <a:r>
              <a:rPr lang="en-US" altLang="en-US" sz="1600" dirty="0"/>
              <a:t> Better Transfer Efficiency</a:t>
            </a:r>
          </a:p>
          <a:p>
            <a:pPr>
              <a:lnSpc>
                <a:spcPts val="1800"/>
              </a:lnSpc>
              <a:spcBef>
                <a:spcPts val="600"/>
              </a:spcBef>
              <a:buFontTx/>
              <a:buChar char="•"/>
            </a:pPr>
            <a:r>
              <a:rPr lang="en-US" altLang="en-US" sz="1600" dirty="0"/>
              <a:t> VOC Compliant in all areas</a:t>
            </a:r>
          </a:p>
          <a:p>
            <a:pPr>
              <a:lnSpc>
                <a:spcPts val="1800"/>
              </a:lnSpc>
              <a:spcBef>
                <a:spcPts val="600"/>
              </a:spcBef>
              <a:buFontTx/>
              <a:buChar char="•"/>
            </a:pPr>
            <a:r>
              <a:rPr lang="en-US" altLang="en-US" sz="1600" dirty="0"/>
              <a:t> Requires higher cfm of air delivery</a:t>
            </a:r>
          </a:p>
          <a:p>
            <a:pPr>
              <a:lnSpc>
                <a:spcPts val="1800"/>
              </a:lnSpc>
              <a:spcBef>
                <a:spcPts val="600"/>
              </a:spcBef>
              <a:buFontTx/>
              <a:buChar char="•"/>
            </a:pPr>
            <a:r>
              <a:rPr lang="en-US" altLang="en-US" sz="1600" dirty="0"/>
              <a:t> Lower air pressure at the air cap</a:t>
            </a:r>
          </a:p>
          <a:p>
            <a:pPr>
              <a:lnSpc>
                <a:spcPts val="1800"/>
              </a:lnSpc>
              <a:spcBef>
                <a:spcPts val="600"/>
              </a:spcBef>
              <a:buFontTx/>
              <a:buChar char="•"/>
            </a:pPr>
            <a:r>
              <a:rPr lang="en-US" altLang="en-US" sz="1600" dirty="0"/>
              <a:t> Better for matching OEM texture</a:t>
            </a:r>
          </a:p>
        </p:txBody>
      </p:sp>
      <p:sp>
        <p:nvSpPr>
          <p:cNvPr id="4" name="Slide Number Placeholder 3">
            <a:extLst>
              <a:ext uri="{FF2B5EF4-FFF2-40B4-BE49-F238E27FC236}">
                <a16:creationId xmlns:a16="http://schemas.microsoft.com/office/drawing/2014/main" id="{68FCA443-FED6-4318-9CBD-04D2061B1581}"/>
              </a:ext>
            </a:extLst>
          </p:cNvPr>
          <p:cNvSpPr>
            <a:spLocks noGrp="1"/>
          </p:cNvSpPr>
          <p:nvPr>
            <p:ph type="sldNum" sz="quarter" idx="4294967295"/>
          </p:nvPr>
        </p:nvSpPr>
        <p:spPr>
          <a:xfrm>
            <a:off x="9448800" y="6356350"/>
            <a:ext cx="2743200" cy="365125"/>
          </a:xfrm>
        </p:spPr>
        <p:txBody>
          <a:bodyPr/>
          <a:lstStyle/>
          <a:p>
            <a:pPr>
              <a:defRPr/>
            </a:pPr>
            <a:fld id="{D0AD59FE-93FB-40E8-AEFB-D234453AA3C8}" type="slidenum">
              <a:rPr lang="en-US"/>
              <a:pPr>
                <a:defRPr/>
              </a:pPr>
              <a:t>6</a:t>
            </a:fld>
            <a:endParaRPr lang="en-US"/>
          </a:p>
        </p:txBody>
      </p:sp>
      <p:sp>
        <p:nvSpPr>
          <p:cNvPr id="12292" name="Rectangle 9">
            <a:extLst>
              <a:ext uri="{FF2B5EF4-FFF2-40B4-BE49-F238E27FC236}">
                <a16:creationId xmlns:a16="http://schemas.microsoft.com/office/drawing/2014/main" id="{740DE3F5-3545-46A0-BE8A-F23EB2560DAA}"/>
              </a:ext>
            </a:extLst>
          </p:cNvPr>
          <p:cNvSpPr>
            <a:spLocks noChangeArrowheads="1"/>
          </p:cNvSpPr>
          <p:nvPr/>
        </p:nvSpPr>
        <p:spPr bwMode="auto">
          <a:xfrm>
            <a:off x="1981200" y="1295400"/>
            <a:ext cx="3810000"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2294" name="Rectangle 10">
            <a:extLst>
              <a:ext uri="{FF2B5EF4-FFF2-40B4-BE49-F238E27FC236}">
                <a16:creationId xmlns:a16="http://schemas.microsoft.com/office/drawing/2014/main" id="{B8C0C954-C213-4973-870B-D437DA132B53}"/>
              </a:ext>
            </a:extLst>
          </p:cNvPr>
          <p:cNvSpPr>
            <a:spLocks noChangeArrowheads="1"/>
          </p:cNvSpPr>
          <p:nvPr/>
        </p:nvSpPr>
        <p:spPr bwMode="auto">
          <a:xfrm>
            <a:off x="5791200" y="1295400"/>
            <a:ext cx="3810000"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 name="Rectangle 7">
            <a:extLst>
              <a:ext uri="{FF2B5EF4-FFF2-40B4-BE49-F238E27FC236}">
                <a16:creationId xmlns:a16="http://schemas.microsoft.com/office/drawing/2014/main" id="{7D001203-72A1-4ADB-B537-A04F57A15C02}"/>
              </a:ext>
            </a:extLst>
          </p:cNvPr>
          <p:cNvSpPr/>
          <p:nvPr/>
        </p:nvSpPr>
        <p:spPr>
          <a:xfrm>
            <a:off x="5913438" y="1387475"/>
            <a:ext cx="3382962" cy="2630488"/>
          </a:xfrm>
          <a:prstGeom prst="rect">
            <a:avLst/>
          </a:prstGeom>
        </p:spPr>
        <p:txBody>
          <a:bodyPr wrap="square">
            <a:spAutoFit/>
          </a:bodyPr>
          <a:lstStyle/>
          <a:p>
            <a:pPr eaLnBrk="1" hangingPunct="1">
              <a:lnSpc>
                <a:spcPts val="1800"/>
              </a:lnSpc>
              <a:spcBef>
                <a:spcPts val="600"/>
              </a:spcBef>
              <a:spcAft>
                <a:spcPts val="600"/>
              </a:spcAft>
              <a:buClr>
                <a:srgbClr val="000000"/>
              </a:buClr>
              <a:defRPr/>
            </a:pPr>
            <a:r>
              <a:rPr lang="en-US" sz="1600" kern="0" dirty="0">
                <a:solidFill>
                  <a:srgbClr val="000000"/>
                </a:solidFill>
                <a:latin typeface="Arial"/>
              </a:rPr>
              <a:t>Transfer Efficiency</a:t>
            </a:r>
          </a:p>
          <a:p>
            <a:pPr eaLnBrk="1" hangingPunct="1">
              <a:lnSpc>
                <a:spcPts val="1800"/>
              </a:lnSpc>
              <a:spcBef>
                <a:spcPts val="600"/>
              </a:spcBef>
              <a:spcAft>
                <a:spcPts val="600"/>
              </a:spcAft>
              <a:buClr>
                <a:srgbClr val="000000"/>
              </a:buClr>
              <a:buFontTx/>
              <a:buChar char="•"/>
              <a:defRPr/>
            </a:pPr>
            <a:r>
              <a:rPr lang="en-US" sz="1600" kern="0" dirty="0">
                <a:solidFill>
                  <a:srgbClr val="000000"/>
                </a:solidFill>
                <a:latin typeface="Arial"/>
              </a:rPr>
              <a:t> Lower Transfer Efficiency</a:t>
            </a:r>
          </a:p>
          <a:p>
            <a:pPr eaLnBrk="1" hangingPunct="1">
              <a:lnSpc>
                <a:spcPts val="1800"/>
              </a:lnSpc>
              <a:spcBef>
                <a:spcPts val="600"/>
              </a:spcBef>
              <a:spcAft>
                <a:spcPts val="600"/>
              </a:spcAft>
              <a:buClr>
                <a:srgbClr val="000000"/>
              </a:buClr>
              <a:buFontTx/>
              <a:buChar char="•"/>
              <a:defRPr/>
            </a:pPr>
            <a:r>
              <a:rPr lang="en-US" sz="1600" kern="0" dirty="0">
                <a:solidFill>
                  <a:srgbClr val="000000"/>
                </a:solidFill>
                <a:latin typeface="Arial"/>
              </a:rPr>
              <a:t> Not VOC Compliant in all areas</a:t>
            </a:r>
          </a:p>
          <a:p>
            <a:pPr eaLnBrk="1" hangingPunct="1">
              <a:lnSpc>
                <a:spcPts val="1800"/>
              </a:lnSpc>
              <a:spcBef>
                <a:spcPts val="600"/>
              </a:spcBef>
              <a:spcAft>
                <a:spcPts val="600"/>
              </a:spcAft>
              <a:buClr>
                <a:srgbClr val="000000"/>
              </a:buClr>
              <a:buFontTx/>
              <a:buChar char="•"/>
              <a:defRPr/>
            </a:pPr>
            <a:r>
              <a:rPr lang="en-US" sz="1600" kern="0" dirty="0">
                <a:solidFill>
                  <a:srgbClr val="000000"/>
                </a:solidFill>
                <a:latin typeface="Arial"/>
              </a:rPr>
              <a:t> Requires lower </a:t>
            </a:r>
            <a:r>
              <a:rPr lang="en-US" sz="1600" kern="0" dirty="0" err="1">
                <a:solidFill>
                  <a:srgbClr val="000000"/>
                </a:solidFill>
                <a:latin typeface="Arial"/>
              </a:rPr>
              <a:t>cfm</a:t>
            </a:r>
            <a:r>
              <a:rPr lang="en-US" sz="1600" kern="0" dirty="0">
                <a:solidFill>
                  <a:srgbClr val="000000"/>
                </a:solidFill>
                <a:latin typeface="Arial"/>
              </a:rPr>
              <a:t> of air delivery</a:t>
            </a:r>
          </a:p>
          <a:p>
            <a:pPr eaLnBrk="1" hangingPunct="1">
              <a:lnSpc>
                <a:spcPts val="1800"/>
              </a:lnSpc>
              <a:spcBef>
                <a:spcPts val="600"/>
              </a:spcBef>
              <a:spcAft>
                <a:spcPts val="600"/>
              </a:spcAft>
              <a:buClr>
                <a:srgbClr val="000000"/>
              </a:buClr>
              <a:buFontTx/>
              <a:buChar char="•"/>
              <a:defRPr/>
            </a:pPr>
            <a:r>
              <a:rPr lang="en-US" sz="1600" kern="0" dirty="0">
                <a:solidFill>
                  <a:srgbClr val="000000"/>
                </a:solidFill>
                <a:latin typeface="Arial"/>
              </a:rPr>
              <a:t> Higher air pressure at the air cap</a:t>
            </a:r>
          </a:p>
          <a:p>
            <a:pPr eaLnBrk="1" hangingPunct="1">
              <a:lnSpc>
                <a:spcPts val="1800"/>
              </a:lnSpc>
              <a:spcBef>
                <a:spcPts val="600"/>
              </a:spcBef>
              <a:spcAft>
                <a:spcPts val="600"/>
              </a:spcAft>
              <a:buClr>
                <a:srgbClr val="000000"/>
              </a:buClr>
              <a:buFontTx/>
              <a:buChar char="•"/>
              <a:defRPr/>
            </a:pPr>
            <a:r>
              <a:rPr lang="en-US" sz="1600" kern="0" dirty="0">
                <a:solidFill>
                  <a:srgbClr val="000000"/>
                </a:solidFill>
                <a:latin typeface="Arial"/>
              </a:rPr>
              <a:t> Achieves better than OEM finish</a:t>
            </a:r>
          </a:p>
          <a:p>
            <a:pPr eaLnBrk="1" hangingPunct="1">
              <a:lnSpc>
                <a:spcPts val="1800"/>
              </a:lnSpc>
              <a:spcBef>
                <a:spcPts val="600"/>
              </a:spcBef>
              <a:spcAft>
                <a:spcPts val="600"/>
              </a:spcAft>
              <a:buClr>
                <a:srgbClr val="000000"/>
              </a:buClr>
              <a:buFontTx/>
              <a:buChar char="•"/>
              <a:defRPr/>
            </a:pPr>
            <a:r>
              <a:rPr lang="en-US" sz="1600" kern="0" dirty="0">
                <a:solidFill>
                  <a:srgbClr val="000000"/>
                </a:solidFill>
                <a:latin typeface="Arial"/>
              </a:rPr>
              <a:t> Spray application faster</a:t>
            </a:r>
          </a:p>
        </p:txBody>
      </p:sp>
      <p:pic>
        <p:nvPicPr>
          <p:cNvPr id="12296" name="Picture 6" descr="HVLP_liegend_PSI">
            <a:extLst>
              <a:ext uri="{FF2B5EF4-FFF2-40B4-BE49-F238E27FC236}">
                <a16:creationId xmlns:a16="http://schemas.microsoft.com/office/drawing/2014/main" id="{F0796F3A-29ED-4118-92F6-C31105E09D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038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7" descr="SATAjet-RP">
            <a:extLst>
              <a:ext uri="{FF2B5EF4-FFF2-40B4-BE49-F238E27FC236}">
                <a16:creationId xmlns:a16="http://schemas.microsoft.com/office/drawing/2014/main" id="{758584ED-3F3E-41E6-A088-A39A2E37E9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99995">
            <a:off x="6973888" y="3960813"/>
            <a:ext cx="1339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0">
            <a:extLst>
              <a:ext uri="{FF2B5EF4-FFF2-40B4-BE49-F238E27FC236}">
                <a16:creationId xmlns:a16="http://schemas.microsoft.com/office/drawing/2014/main" id="{05C99B11-5E80-4902-9B72-DBB57F6F3FDF}"/>
              </a:ext>
            </a:extLst>
          </p:cNvPr>
          <p:cNvSpPr>
            <a:spLocks noChangeArrowheads="1"/>
          </p:cNvSpPr>
          <p:nvPr/>
        </p:nvSpPr>
        <p:spPr bwMode="auto">
          <a:xfrm>
            <a:off x="2071688" y="6369051"/>
            <a:ext cx="1204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000"/>
              <a:t>Courtesy of SATA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14556E-9906-40C6-8E15-A340AB65A977}"/>
              </a:ext>
            </a:extLst>
          </p:cNvPr>
          <p:cNvSpPr>
            <a:spLocks noGrp="1"/>
          </p:cNvSpPr>
          <p:nvPr>
            <p:ph sz="quarter" idx="13"/>
          </p:nvPr>
        </p:nvSpPr>
        <p:spPr/>
        <p:txBody>
          <a:bodyPr>
            <a:normAutofit fontScale="92500" lnSpcReduction="20000"/>
          </a:bodyPr>
          <a:lstStyle/>
          <a:p>
            <a:r>
              <a:rPr lang="en-US" altLang="en-US" dirty="0"/>
              <a:t>Air Volume vs. Air Pressure</a:t>
            </a:r>
            <a:endParaRPr lang="en-US" dirty="0"/>
          </a:p>
        </p:txBody>
      </p:sp>
      <p:sp>
        <p:nvSpPr>
          <p:cNvPr id="4" name="Slide Number Placeholder 3">
            <a:extLst>
              <a:ext uri="{FF2B5EF4-FFF2-40B4-BE49-F238E27FC236}">
                <a16:creationId xmlns:a16="http://schemas.microsoft.com/office/drawing/2014/main" id="{ECFB914B-D4F7-4AD6-9BC6-833560C59D05}"/>
              </a:ext>
            </a:extLst>
          </p:cNvPr>
          <p:cNvSpPr>
            <a:spLocks noGrp="1"/>
          </p:cNvSpPr>
          <p:nvPr>
            <p:ph type="sldNum" sz="quarter" idx="4294967295"/>
          </p:nvPr>
        </p:nvSpPr>
        <p:spPr>
          <a:xfrm>
            <a:off x="9448800" y="6356350"/>
            <a:ext cx="2743200" cy="365125"/>
          </a:xfrm>
        </p:spPr>
        <p:txBody>
          <a:bodyPr/>
          <a:lstStyle/>
          <a:p>
            <a:pPr>
              <a:defRPr/>
            </a:pPr>
            <a:fld id="{CA637B8C-B8EB-4CC6-8C2D-0B131EF9B270}" type="slidenum">
              <a:rPr lang="en-US"/>
              <a:pPr>
                <a:defRPr/>
              </a:pPr>
              <a:t>7</a:t>
            </a:fld>
            <a:endParaRPr lang="en-US"/>
          </a:p>
        </p:txBody>
      </p:sp>
      <p:sp>
        <p:nvSpPr>
          <p:cNvPr id="6" name="Rectangle 4">
            <a:extLst>
              <a:ext uri="{FF2B5EF4-FFF2-40B4-BE49-F238E27FC236}">
                <a16:creationId xmlns:a16="http://schemas.microsoft.com/office/drawing/2014/main" id="{B3F7004C-BAC3-461E-87DF-1ECFDB504C16}"/>
              </a:ext>
            </a:extLst>
          </p:cNvPr>
          <p:cNvSpPr txBox="1">
            <a:spLocks noChangeArrowheads="1"/>
          </p:cNvSpPr>
          <p:nvPr/>
        </p:nvSpPr>
        <p:spPr bwMode="auto">
          <a:xfrm>
            <a:off x="2291484" y="1439720"/>
            <a:ext cx="3146425" cy="1904999"/>
          </a:xfrm>
          <a:prstGeom prst="rect">
            <a:avLst/>
          </a:prstGeom>
          <a:noFill/>
          <a:ln w="9525">
            <a:noFill/>
            <a:miter lim="800000"/>
            <a:headEnd/>
            <a:tailEnd/>
          </a:ln>
          <a:effectLst/>
        </p:spPr>
        <p:txBody>
          <a:bodyPr lIns="0" tIns="0" rIns="0" bIns="0"/>
          <a:lstStyle>
            <a:lvl1pPr marL="0" indent="0" algn="l" rtl="0" eaLnBrk="1" fontAlgn="base" hangingPunct="1">
              <a:lnSpc>
                <a:spcPct val="100000"/>
              </a:lnSpc>
              <a:spcBef>
                <a:spcPts val="0"/>
              </a:spcBef>
              <a:spcAft>
                <a:spcPts val="600"/>
              </a:spcAft>
              <a:buClr>
                <a:schemeClr val="tx1"/>
              </a:buClr>
              <a:buFont typeface="Arial" pitchFamily="34" charset="0"/>
              <a:buNone/>
              <a:defRPr sz="2000" baseline="0">
                <a:solidFill>
                  <a:srgbClr val="000000"/>
                </a:solidFill>
                <a:latin typeface="+mn-lt"/>
                <a:ea typeface="+mn-ea"/>
                <a:cs typeface="+mn-cs"/>
              </a:defRPr>
            </a:lvl1pPr>
            <a:lvl2pPr marL="365760" indent="-137160" algn="l" rtl="0" eaLnBrk="1" fontAlgn="base" hangingPunct="1">
              <a:lnSpc>
                <a:spcPct val="100000"/>
              </a:lnSpc>
              <a:spcBef>
                <a:spcPts val="0"/>
              </a:spcBef>
              <a:spcAft>
                <a:spcPts val="600"/>
              </a:spcAft>
              <a:buClr>
                <a:schemeClr val="tx1"/>
              </a:buClr>
              <a:buFont typeface="Arial" pitchFamily="34" charset="0"/>
              <a:buChar char="•"/>
              <a:defRPr sz="2000">
                <a:solidFill>
                  <a:srgbClr val="000000"/>
                </a:solidFill>
                <a:latin typeface="+mn-lt"/>
              </a:defRPr>
            </a:lvl2pPr>
            <a:lvl3pPr marL="594360" indent="-137160" algn="l" rtl="0" eaLnBrk="1" fontAlgn="base" hangingPunct="1">
              <a:lnSpc>
                <a:spcPct val="100000"/>
              </a:lnSpc>
              <a:spcBef>
                <a:spcPts val="0"/>
              </a:spcBef>
              <a:spcAft>
                <a:spcPts val="600"/>
              </a:spcAft>
              <a:buClr>
                <a:schemeClr val="tx1"/>
              </a:buClr>
              <a:buFont typeface="Arial" pitchFamily="34" charset="0"/>
              <a:buChar char="–"/>
              <a:defRPr sz="1800">
                <a:solidFill>
                  <a:srgbClr val="000000"/>
                </a:solidFill>
                <a:latin typeface="+mn-lt"/>
              </a:defRPr>
            </a:lvl3pPr>
            <a:lvl4pPr marL="822960" indent="-137160" algn="l" rtl="0" eaLnBrk="1" fontAlgn="base" hangingPunct="1">
              <a:lnSpc>
                <a:spcPct val="100000"/>
              </a:lnSpc>
              <a:spcBef>
                <a:spcPts val="0"/>
              </a:spcBef>
              <a:spcAft>
                <a:spcPts val="600"/>
              </a:spcAft>
              <a:buClr>
                <a:schemeClr val="tx1"/>
              </a:buClr>
              <a:buSzPct val="100000"/>
              <a:buFont typeface="Arial" pitchFamily="34" charset="0"/>
              <a:buChar char="•"/>
              <a:defRPr sz="1600">
                <a:solidFill>
                  <a:srgbClr val="000000"/>
                </a:solidFill>
                <a:latin typeface="+mn-lt"/>
              </a:defRPr>
            </a:lvl4pPr>
            <a:lvl5pPr marL="1051560" indent="-137160" algn="l" rtl="0" eaLnBrk="1" fontAlgn="base" hangingPunct="1">
              <a:lnSpc>
                <a:spcPct val="100000"/>
              </a:lnSpc>
              <a:spcBef>
                <a:spcPts val="0"/>
              </a:spcBef>
              <a:spcAft>
                <a:spcPts val="600"/>
              </a:spcAft>
              <a:buClr>
                <a:schemeClr val="tx1"/>
              </a:buClr>
              <a:buSzPct val="80000"/>
              <a:buFont typeface="Arial" pitchFamily="34" charset="0"/>
              <a:buChar char="–"/>
              <a:defRPr sz="1600">
                <a:solidFill>
                  <a:srgbClr val="000000"/>
                </a:solidFill>
                <a:latin typeface="+mn-lt"/>
              </a:defRPr>
            </a:lvl5pPr>
            <a:lvl6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6pPr>
            <a:lvl7pPr marL="1051560" indent="-137160" algn="l" rtl="0" eaLnBrk="1" fontAlgn="base" hangingPunct="1">
              <a:lnSpc>
                <a:spcPts val="2000"/>
              </a:lnSpc>
              <a:spcBef>
                <a:spcPts val="400"/>
              </a:spcBef>
              <a:spcAft>
                <a:spcPts val="400"/>
              </a:spcAft>
              <a:buClrTx/>
              <a:buSzPct val="80000"/>
              <a:buFont typeface="Wingdings" pitchFamily="2" charset="2"/>
              <a:buChar char="§"/>
              <a:defRPr sz="1600">
                <a:solidFill>
                  <a:srgbClr val="000000"/>
                </a:solidFill>
                <a:latin typeface="+mn-lt"/>
              </a:defRPr>
            </a:lvl7pPr>
            <a:lvl8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8pPr>
            <a:lvl9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9pPr>
          </a:lstStyle>
          <a:p>
            <a:pPr>
              <a:lnSpc>
                <a:spcPts val="2400"/>
              </a:lnSpc>
              <a:spcBef>
                <a:spcPts val="600"/>
              </a:spcBef>
              <a:defRPr/>
            </a:pPr>
            <a:r>
              <a:rPr lang="en-US" sz="1600" kern="0" dirty="0">
                <a:latin typeface="Arial" panose="020B0604020202020204" pitchFamily="34" charset="0"/>
                <a:cs typeface="Arial" panose="020B0604020202020204" pitchFamily="34" charset="0"/>
              </a:rPr>
              <a:t>HVLP</a:t>
            </a:r>
          </a:p>
          <a:p>
            <a:pPr>
              <a:lnSpc>
                <a:spcPts val="2400"/>
              </a:lnSpc>
              <a:spcBef>
                <a:spcPts val="600"/>
              </a:spcBef>
              <a:buFontTx/>
              <a:buChar char="•"/>
              <a:defRPr/>
            </a:pPr>
            <a:r>
              <a:rPr lang="en-US" sz="1600" kern="0" dirty="0">
                <a:latin typeface="Arial" panose="020B0604020202020204" pitchFamily="34" charset="0"/>
                <a:cs typeface="Arial" panose="020B0604020202020204" pitchFamily="34" charset="0"/>
              </a:rPr>
              <a:t> Required cfm: 15.2</a:t>
            </a:r>
          </a:p>
          <a:p>
            <a:pPr>
              <a:lnSpc>
                <a:spcPts val="2400"/>
              </a:lnSpc>
              <a:spcBef>
                <a:spcPts val="600"/>
              </a:spcBef>
              <a:buFontTx/>
              <a:buChar char="•"/>
              <a:defRPr/>
            </a:pPr>
            <a:r>
              <a:rPr lang="en-US" sz="1600" kern="0" dirty="0">
                <a:latin typeface="Arial" panose="020B0604020202020204" pitchFamily="34" charset="0"/>
                <a:cs typeface="Arial" panose="020B0604020202020204" pitchFamily="34" charset="0"/>
              </a:rPr>
              <a:t> Air pressure: 10 psi at the cap</a:t>
            </a:r>
          </a:p>
          <a:p>
            <a:pPr>
              <a:lnSpc>
                <a:spcPts val="2400"/>
              </a:lnSpc>
              <a:spcBef>
                <a:spcPts val="600"/>
              </a:spcBef>
              <a:buFontTx/>
              <a:buChar char="•"/>
              <a:defRPr/>
            </a:pPr>
            <a:r>
              <a:rPr lang="en-US" sz="1600" kern="0" dirty="0">
                <a:latin typeface="Arial" panose="020B0604020202020204" pitchFamily="34" charset="0"/>
                <a:cs typeface="Arial" panose="020B0604020202020204" pitchFamily="34" charset="0"/>
              </a:rPr>
              <a:t> Inlet pressure: 29 psi</a:t>
            </a:r>
          </a:p>
        </p:txBody>
      </p:sp>
      <p:sp>
        <p:nvSpPr>
          <p:cNvPr id="7" name="Rectangle 5">
            <a:extLst>
              <a:ext uri="{FF2B5EF4-FFF2-40B4-BE49-F238E27FC236}">
                <a16:creationId xmlns:a16="http://schemas.microsoft.com/office/drawing/2014/main" id="{86B79A1C-774C-410C-A99C-59E1D32674D8}"/>
              </a:ext>
            </a:extLst>
          </p:cNvPr>
          <p:cNvSpPr txBox="1">
            <a:spLocks noChangeArrowheads="1"/>
          </p:cNvSpPr>
          <p:nvPr/>
        </p:nvSpPr>
        <p:spPr>
          <a:xfrm>
            <a:off x="6048375" y="1371601"/>
            <a:ext cx="3171825" cy="2057399"/>
          </a:xfrm>
          <a:prstGeom prst="rect">
            <a:avLst/>
          </a:prstGeom>
        </p:spPr>
        <p:txBody>
          <a:bodyPr/>
          <a:lstStyle>
            <a:lvl1pPr marL="0" indent="0" algn="l" rtl="0" eaLnBrk="1" fontAlgn="base" hangingPunct="1">
              <a:lnSpc>
                <a:spcPts val="2400"/>
              </a:lnSpc>
              <a:spcBef>
                <a:spcPts val="600"/>
              </a:spcBef>
              <a:spcAft>
                <a:spcPts val="600"/>
              </a:spcAft>
              <a:buClr>
                <a:schemeClr val="tx1"/>
              </a:buClr>
              <a:buFont typeface="Arial" pitchFamily="34" charset="0"/>
              <a:buNone/>
              <a:defRPr sz="2000" baseline="0">
                <a:solidFill>
                  <a:srgbClr val="000000"/>
                </a:solidFill>
                <a:latin typeface="+mn-lt"/>
                <a:ea typeface="+mn-ea"/>
                <a:cs typeface="+mn-cs"/>
              </a:defRPr>
            </a:lvl1pPr>
            <a:lvl2pPr marL="365760" indent="-137160" algn="l" rtl="0" eaLnBrk="1" fontAlgn="base" hangingPunct="1">
              <a:lnSpc>
                <a:spcPts val="2400"/>
              </a:lnSpc>
              <a:spcBef>
                <a:spcPts val="600"/>
              </a:spcBef>
              <a:spcAft>
                <a:spcPts val="600"/>
              </a:spcAft>
              <a:buClr>
                <a:schemeClr val="tx1"/>
              </a:buClr>
              <a:buFont typeface="Arial" pitchFamily="34" charset="0"/>
              <a:buChar char="•"/>
              <a:defRPr sz="2000">
                <a:solidFill>
                  <a:srgbClr val="000000"/>
                </a:solidFill>
                <a:latin typeface="+mn-lt"/>
              </a:defRPr>
            </a:lvl2pPr>
            <a:lvl3pPr marL="594360" indent="-137160" algn="l" rtl="0" eaLnBrk="1" fontAlgn="base" hangingPunct="1">
              <a:lnSpc>
                <a:spcPts val="2200"/>
              </a:lnSpc>
              <a:spcBef>
                <a:spcPts val="600"/>
              </a:spcBef>
              <a:spcAft>
                <a:spcPts val="600"/>
              </a:spcAft>
              <a:buClr>
                <a:schemeClr val="tx1"/>
              </a:buClr>
              <a:buFont typeface="Arial" pitchFamily="34" charset="0"/>
              <a:buChar char="–"/>
              <a:defRPr sz="1800">
                <a:solidFill>
                  <a:srgbClr val="000000"/>
                </a:solidFill>
                <a:latin typeface="+mn-lt"/>
              </a:defRPr>
            </a:lvl3pPr>
            <a:lvl4pPr marL="822960" indent="-137160" algn="l" rtl="0" eaLnBrk="1" fontAlgn="base" hangingPunct="1">
              <a:lnSpc>
                <a:spcPts val="2000"/>
              </a:lnSpc>
              <a:spcBef>
                <a:spcPts val="400"/>
              </a:spcBef>
              <a:spcAft>
                <a:spcPts val="400"/>
              </a:spcAft>
              <a:buClr>
                <a:schemeClr val="tx1"/>
              </a:buClr>
              <a:buSzPct val="100000"/>
              <a:buFont typeface="Arial" pitchFamily="34" charset="0"/>
              <a:buChar char="•"/>
              <a:defRPr sz="1600">
                <a:solidFill>
                  <a:srgbClr val="000000"/>
                </a:solidFill>
                <a:latin typeface="+mn-lt"/>
              </a:defRPr>
            </a:lvl4pPr>
            <a:lvl5pPr marL="1051560" indent="-137160" algn="l" rtl="0" eaLnBrk="1" fontAlgn="base" hangingPunct="1">
              <a:lnSpc>
                <a:spcPts val="2000"/>
              </a:lnSpc>
              <a:spcBef>
                <a:spcPts val="400"/>
              </a:spcBef>
              <a:spcAft>
                <a:spcPts val="400"/>
              </a:spcAft>
              <a:buClr>
                <a:schemeClr val="tx1"/>
              </a:buClr>
              <a:buSzPct val="80000"/>
              <a:buFont typeface="Arial" pitchFamily="34" charset="0"/>
              <a:buChar char="–"/>
              <a:defRPr sz="1600">
                <a:solidFill>
                  <a:srgbClr val="000000"/>
                </a:solidFill>
                <a:latin typeface="+mn-lt"/>
              </a:defRPr>
            </a:lvl5pPr>
            <a:lvl6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6pPr>
            <a:lvl7pPr marL="1051560" indent="-137160" algn="l" rtl="0" eaLnBrk="1" fontAlgn="base" hangingPunct="1">
              <a:lnSpc>
                <a:spcPts val="2000"/>
              </a:lnSpc>
              <a:spcBef>
                <a:spcPts val="400"/>
              </a:spcBef>
              <a:spcAft>
                <a:spcPts val="400"/>
              </a:spcAft>
              <a:buClrTx/>
              <a:buSzPct val="80000"/>
              <a:buFont typeface="Wingdings" pitchFamily="2" charset="2"/>
              <a:buChar char="§"/>
              <a:defRPr sz="1600">
                <a:solidFill>
                  <a:srgbClr val="000000"/>
                </a:solidFill>
                <a:latin typeface="+mn-lt"/>
              </a:defRPr>
            </a:lvl7pPr>
            <a:lvl8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8pPr>
            <a:lvl9pPr marL="1051560" indent="-137160" algn="l" rtl="0" eaLnBrk="1" fontAlgn="base" hangingPunct="1">
              <a:lnSpc>
                <a:spcPts val="2000"/>
              </a:lnSpc>
              <a:spcBef>
                <a:spcPts val="400"/>
              </a:spcBef>
              <a:spcAft>
                <a:spcPts val="400"/>
              </a:spcAft>
              <a:buClr>
                <a:schemeClr val="tx1"/>
              </a:buClr>
              <a:buSzPct val="80000"/>
              <a:buFont typeface="Wingdings" pitchFamily="2" charset="2"/>
              <a:buChar char="§"/>
              <a:defRPr sz="1600">
                <a:solidFill>
                  <a:srgbClr val="000000"/>
                </a:solidFill>
                <a:latin typeface="+mn-lt"/>
              </a:defRPr>
            </a:lvl9pPr>
          </a:lstStyle>
          <a:p>
            <a:pPr>
              <a:defRPr/>
            </a:pPr>
            <a:r>
              <a:rPr lang="en-US" sz="1600" kern="0" dirty="0">
                <a:latin typeface="Arial" panose="020B0604020202020204" pitchFamily="34" charset="0"/>
                <a:cs typeface="Arial" panose="020B0604020202020204" pitchFamily="34" charset="0"/>
              </a:rPr>
              <a:t>Transfer Efficiency</a:t>
            </a:r>
          </a:p>
          <a:p>
            <a:pPr>
              <a:buFontTx/>
              <a:buChar char="•"/>
              <a:defRPr/>
            </a:pPr>
            <a:r>
              <a:rPr lang="en-US" sz="1600" kern="0" dirty="0">
                <a:latin typeface="Arial" panose="020B0604020202020204" pitchFamily="34" charset="0"/>
                <a:cs typeface="Arial" panose="020B0604020202020204" pitchFamily="34" charset="0"/>
              </a:rPr>
              <a:t> Required cfm: 10.2</a:t>
            </a:r>
          </a:p>
          <a:p>
            <a:pPr>
              <a:buFontTx/>
              <a:buChar char="•"/>
              <a:defRPr/>
            </a:pPr>
            <a:r>
              <a:rPr lang="en-US" sz="1600" kern="0" dirty="0">
                <a:latin typeface="Arial" panose="020B0604020202020204" pitchFamily="34" charset="0"/>
                <a:cs typeface="Arial" panose="020B0604020202020204" pitchFamily="34" charset="0"/>
              </a:rPr>
              <a:t> Air pressure: 29 psi inlet pressure</a:t>
            </a:r>
          </a:p>
        </p:txBody>
      </p:sp>
      <p:sp>
        <p:nvSpPr>
          <p:cNvPr id="13318" name="Rectangle 6">
            <a:extLst>
              <a:ext uri="{FF2B5EF4-FFF2-40B4-BE49-F238E27FC236}">
                <a16:creationId xmlns:a16="http://schemas.microsoft.com/office/drawing/2014/main" id="{B693D922-BFA2-4D6A-A7E6-5BB125E8C9B3}"/>
              </a:ext>
            </a:extLst>
          </p:cNvPr>
          <p:cNvSpPr>
            <a:spLocks noChangeArrowheads="1"/>
          </p:cNvSpPr>
          <p:nvPr/>
        </p:nvSpPr>
        <p:spPr bwMode="auto">
          <a:xfrm>
            <a:off x="1981200" y="1295400"/>
            <a:ext cx="38481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13319" name="Rectangle 7">
            <a:extLst>
              <a:ext uri="{FF2B5EF4-FFF2-40B4-BE49-F238E27FC236}">
                <a16:creationId xmlns:a16="http://schemas.microsoft.com/office/drawing/2014/main" id="{6D9BBEB5-C975-4AA0-B20D-E0A422A22455}"/>
              </a:ext>
            </a:extLst>
          </p:cNvPr>
          <p:cNvSpPr>
            <a:spLocks noChangeArrowheads="1"/>
          </p:cNvSpPr>
          <p:nvPr/>
        </p:nvSpPr>
        <p:spPr bwMode="auto">
          <a:xfrm>
            <a:off x="5829300" y="1295400"/>
            <a:ext cx="37719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13320" name="Text Box 9">
            <a:extLst>
              <a:ext uri="{FF2B5EF4-FFF2-40B4-BE49-F238E27FC236}">
                <a16:creationId xmlns:a16="http://schemas.microsoft.com/office/drawing/2014/main" id="{6349BD84-0D96-4D33-ADD4-B97D3E485CAF}"/>
              </a:ext>
            </a:extLst>
          </p:cNvPr>
          <p:cNvSpPr txBox="1">
            <a:spLocks noChangeArrowheads="1"/>
          </p:cNvSpPr>
          <p:nvPr/>
        </p:nvSpPr>
        <p:spPr bwMode="auto">
          <a:xfrm>
            <a:off x="2424545" y="4191000"/>
            <a:ext cx="6781800" cy="850900"/>
          </a:xfrm>
          <a:prstGeom prst="rect">
            <a:avLst/>
          </a:prstGeom>
          <a:noFill/>
          <a:ln w="25400">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600" dirty="0"/>
              <a:t>These are SATA recommendations for NR 5000 and RP spray guns. Other spray gun manufacturers may be different. Check all recommendations before using any spray equipment for best results.</a:t>
            </a:r>
          </a:p>
        </p:txBody>
      </p:sp>
      <p:sp>
        <p:nvSpPr>
          <p:cNvPr id="13321" name="Rectangle 10">
            <a:extLst>
              <a:ext uri="{FF2B5EF4-FFF2-40B4-BE49-F238E27FC236}">
                <a16:creationId xmlns:a16="http://schemas.microsoft.com/office/drawing/2014/main" id="{409AAFCD-960D-470E-B28F-0B37C0606867}"/>
              </a:ext>
            </a:extLst>
          </p:cNvPr>
          <p:cNvSpPr>
            <a:spLocks noChangeArrowheads="1"/>
          </p:cNvSpPr>
          <p:nvPr/>
        </p:nvSpPr>
        <p:spPr bwMode="auto">
          <a:xfrm>
            <a:off x="2021320" y="5867400"/>
            <a:ext cx="1204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000" dirty="0"/>
              <a:t>Courtesy of SATA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7C03FB-9199-4428-AEBB-D8BAF5378B7A}"/>
              </a:ext>
            </a:extLst>
          </p:cNvPr>
          <p:cNvSpPr>
            <a:spLocks noGrp="1"/>
          </p:cNvSpPr>
          <p:nvPr>
            <p:ph sz="quarter" idx="13"/>
          </p:nvPr>
        </p:nvSpPr>
        <p:spPr/>
        <p:txBody>
          <a:bodyPr>
            <a:normAutofit fontScale="92500" lnSpcReduction="20000"/>
          </a:bodyPr>
          <a:lstStyle/>
          <a:p>
            <a:r>
              <a:rPr lang="en-US" altLang="en-US" dirty="0"/>
              <a:t>Air Volume vs. Air Pressure</a:t>
            </a:r>
            <a:endParaRPr lang="en-US" dirty="0"/>
          </a:p>
        </p:txBody>
      </p:sp>
      <p:sp>
        <p:nvSpPr>
          <p:cNvPr id="14420" name="Rectangle 114">
            <a:extLst>
              <a:ext uri="{FF2B5EF4-FFF2-40B4-BE49-F238E27FC236}">
                <a16:creationId xmlns:a16="http://schemas.microsoft.com/office/drawing/2014/main" id="{430CD39D-1D95-4020-96DE-A3D913D2A286}"/>
              </a:ext>
            </a:extLst>
          </p:cNvPr>
          <p:cNvSpPr>
            <a:spLocks noGrp="1" noChangeArrowheads="1"/>
          </p:cNvSpPr>
          <p:nvPr>
            <p:ph type="body" sz="quarter" idx="14"/>
          </p:nvPr>
        </p:nvSpPr>
        <p:spPr>
          <a:xfrm>
            <a:off x="402723" y="1447800"/>
            <a:ext cx="6264777" cy="3935338"/>
          </a:xfrm>
        </p:spPr>
        <p:txBody>
          <a:bodyPr>
            <a:normAutofit/>
          </a:bodyPr>
          <a:lstStyle/>
          <a:p>
            <a:pPr eaLnBrk="1" hangingPunct="1"/>
            <a:r>
              <a:rPr lang="en-US" altLang="en-US" sz="2000" dirty="0"/>
              <a:t>Pressure drop in air hoses</a:t>
            </a:r>
          </a:p>
          <a:p>
            <a:pPr marL="633413" lvl="1" indent="-290513" eaLnBrk="1" hangingPunct="1"/>
            <a:r>
              <a:rPr lang="en-US" altLang="en-US" sz="2000" dirty="0"/>
              <a:t>5/16” hose should </a:t>
            </a:r>
            <a:r>
              <a:rPr lang="en-US" altLang="en-US" sz="2000" u="sng" dirty="0"/>
              <a:t>not</a:t>
            </a:r>
            <a:r>
              <a:rPr lang="en-US" altLang="en-US" sz="2000" dirty="0"/>
              <a:t> be used for painting</a:t>
            </a:r>
          </a:p>
          <a:p>
            <a:pPr marL="633413" lvl="1" indent="-290513" eaLnBrk="1" hangingPunct="1"/>
            <a:r>
              <a:rPr lang="en-US" altLang="en-US" sz="2000" dirty="0"/>
              <a:t>Air-line hoses should be 3/8” at lengths up to 50 feet</a:t>
            </a:r>
          </a:p>
          <a:p>
            <a:pPr eaLnBrk="1" hangingPunct="1"/>
            <a:r>
              <a:rPr lang="en-US" altLang="en-US" sz="2000" dirty="0"/>
              <a:t>Use high flow air fittings</a:t>
            </a:r>
          </a:p>
          <a:p>
            <a:pPr marL="633413" lvl="1" indent="-290513" eaLnBrk="1" hangingPunct="1"/>
            <a:r>
              <a:rPr lang="en-US" altLang="en-US" sz="2000" dirty="0"/>
              <a:t>Adjust pressure with wall regulator – do not lower </a:t>
            </a:r>
            <a:r>
              <a:rPr lang="en-US" altLang="en-US" sz="2000" i="1" dirty="0"/>
              <a:t>high air pressure </a:t>
            </a:r>
            <a:r>
              <a:rPr lang="en-US" altLang="en-US" sz="2000" dirty="0"/>
              <a:t>at the gun</a:t>
            </a:r>
          </a:p>
        </p:txBody>
      </p:sp>
      <p:sp>
        <p:nvSpPr>
          <p:cNvPr id="88" name="Slide Number Placeholder 3">
            <a:extLst>
              <a:ext uri="{FF2B5EF4-FFF2-40B4-BE49-F238E27FC236}">
                <a16:creationId xmlns:a16="http://schemas.microsoft.com/office/drawing/2014/main" id="{BC29018F-9623-4D29-964B-A7F21AF48624}"/>
              </a:ext>
            </a:extLst>
          </p:cNvPr>
          <p:cNvSpPr>
            <a:spLocks noGrp="1"/>
          </p:cNvSpPr>
          <p:nvPr>
            <p:ph type="sldNum" sz="quarter" idx="4294967295"/>
          </p:nvPr>
        </p:nvSpPr>
        <p:spPr>
          <a:xfrm>
            <a:off x="9448800" y="6356350"/>
            <a:ext cx="2743200" cy="365125"/>
          </a:xfrm>
        </p:spPr>
        <p:txBody>
          <a:bodyPr/>
          <a:lstStyle/>
          <a:p>
            <a:pPr>
              <a:defRPr/>
            </a:pPr>
            <a:fld id="{75E3B081-75CF-45C9-86DA-B980F56895AB}" type="slidenum">
              <a:rPr lang="en-US"/>
              <a:pPr>
                <a:defRPr/>
              </a:pPr>
              <a:t>8</a:t>
            </a:fld>
            <a:endParaRPr lang="en-US"/>
          </a:p>
        </p:txBody>
      </p:sp>
      <p:sp>
        <p:nvSpPr>
          <p:cNvPr id="14421" name="Oval 4">
            <a:extLst>
              <a:ext uri="{FF2B5EF4-FFF2-40B4-BE49-F238E27FC236}">
                <a16:creationId xmlns:a16="http://schemas.microsoft.com/office/drawing/2014/main" id="{8311D6FD-E37C-4EAC-9922-EFAC6217961B}"/>
              </a:ext>
            </a:extLst>
          </p:cNvPr>
          <p:cNvSpPr>
            <a:spLocks noChangeArrowheads="1"/>
          </p:cNvSpPr>
          <p:nvPr/>
        </p:nvSpPr>
        <p:spPr bwMode="auto">
          <a:xfrm>
            <a:off x="6667500" y="3227388"/>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4422" name="Oval 5">
            <a:extLst>
              <a:ext uri="{FF2B5EF4-FFF2-40B4-BE49-F238E27FC236}">
                <a16:creationId xmlns:a16="http://schemas.microsoft.com/office/drawing/2014/main" id="{A3D9FF4E-8294-46F0-8669-37E469BD4D41}"/>
              </a:ext>
            </a:extLst>
          </p:cNvPr>
          <p:cNvSpPr>
            <a:spLocks noChangeArrowheads="1"/>
          </p:cNvSpPr>
          <p:nvPr/>
        </p:nvSpPr>
        <p:spPr bwMode="auto">
          <a:xfrm>
            <a:off x="6477000" y="4751388"/>
            <a:ext cx="914400" cy="914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pic>
        <p:nvPicPr>
          <p:cNvPr id="14423" name="Picture 115" descr="13656 German nipple">
            <a:extLst>
              <a:ext uri="{FF2B5EF4-FFF2-40B4-BE49-F238E27FC236}">
                <a16:creationId xmlns:a16="http://schemas.microsoft.com/office/drawing/2014/main" id="{3A7D4CF5-5AE5-417F-B2DA-BB298C46176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6625" y="4740275"/>
            <a:ext cx="10985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17" descr="0_494">
            <a:extLst>
              <a:ext uri="{FF2B5EF4-FFF2-40B4-BE49-F238E27FC236}">
                <a16:creationId xmlns:a16="http://schemas.microsoft.com/office/drawing/2014/main" id="{84D19417-BCB6-4A88-87A9-45817E9A686D}"/>
              </a:ext>
            </a:extLst>
          </p:cNvPr>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132263" y="4876801"/>
            <a:ext cx="18224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oup 110">
            <a:extLst>
              <a:ext uri="{FF2B5EF4-FFF2-40B4-BE49-F238E27FC236}">
                <a16:creationId xmlns:a16="http://schemas.microsoft.com/office/drawing/2014/main" id="{4DE89F77-8973-4978-89CD-0573D9E1594C}"/>
              </a:ext>
            </a:extLst>
          </p:cNvPr>
          <p:cNvGraphicFramePr>
            <a:graphicFrameLocks/>
          </p:cNvGraphicFramePr>
          <p:nvPr>
            <p:extLst>
              <p:ext uri="{D42A27DB-BD31-4B8C-83A1-F6EECF244321}">
                <p14:modId xmlns:p14="http://schemas.microsoft.com/office/powerpoint/2010/main" val="433678968"/>
              </p:ext>
            </p:extLst>
          </p:nvPr>
        </p:nvGraphicFramePr>
        <p:xfrm>
          <a:off x="7606144" y="1828800"/>
          <a:ext cx="3962400" cy="4346617"/>
        </p:xfrm>
        <a:graphic>
          <a:graphicData uri="http://schemas.openxmlformats.org/drawingml/2006/table">
            <a:tbl>
              <a:tblPr/>
              <a:tblGrid>
                <a:gridCol w="10668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715963">
                  <a:extLst>
                    <a:ext uri="{9D8B030D-6E8A-4147-A177-3AD203B41FA5}">
                      <a16:colId xmlns:a16="http://schemas.microsoft.com/office/drawing/2014/main" val="20002"/>
                    </a:ext>
                  </a:extLst>
                </a:gridCol>
                <a:gridCol w="884237">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822913">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rPr>
                        <a:t>Hose diameter in inches</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rPr>
                        <a:t>Pressure drop by hose length</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9459">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Inlet</a:t>
                      </a:r>
                    </a:p>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psi</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15 feet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35 feet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50 feet</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416">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rPr>
                        <a:t>5/16”</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43</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10.15</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17.4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26.1</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719">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58</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14.5</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23.2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31.9</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719">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72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18.85</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27.55</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36.25</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719">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87</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21.75</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31.9</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40.6</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91">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91">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rPr>
                        <a:t>3/8”</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43</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3.34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5.51</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8.7</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91">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58</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4.93</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7.98</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11.75</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91">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72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6.24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9.14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13.34</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9326">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rPr>
                        <a:t>87</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8.7</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a:ln>
                            <a:noFill/>
                          </a:ln>
                          <a:solidFill>
                            <a:schemeClr val="tx1"/>
                          </a:solidFill>
                          <a:effectLst/>
                          <a:latin typeface="Arial" panose="020B0604020202020204" pitchFamily="34" charset="0"/>
                        </a:rPr>
                        <a:t>11.6</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rPr>
                        <a:t>15.95</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6139">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0000"/>
                        </a:spcAft>
                        <a:defRPr sz="1600" b="1">
                          <a:solidFill>
                            <a:schemeClr val="tx1"/>
                          </a:solidFill>
                          <a:latin typeface="Arial" panose="020B0604020202020204" pitchFamily="34" charset="0"/>
                        </a:defRPr>
                      </a:lvl1pPr>
                      <a:lvl2pPr marL="204788">
                        <a:spcBef>
                          <a:spcPct val="25000"/>
                        </a:spcBef>
                        <a:spcAft>
                          <a:spcPct val="20000"/>
                        </a:spcAft>
                        <a:buClr>
                          <a:schemeClr val="hlink"/>
                        </a:buClr>
                        <a:defRPr sz="1200">
                          <a:solidFill>
                            <a:schemeClr val="tx1"/>
                          </a:solidFill>
                          <a:latin typeface="Arial" panose="020B0604020202020204" pitchFamily="34" charset="0"/>
                        </a:defRPr>
                      </a:lvl2pPr>
                      <a:lvl3pPr marL="512763">
                        <a:spcBef>
                          <a:spcPct val="20000"/>
                        </a:spcBef>
                        <a:spcAft>
                          <a:spcPct val="20000"/>
                        </a:spcAft>
                        <a:buClr>
                          <a:schemeClr val="hlink"/>
                        </a:buClr>
                        <a:defRPr sz="1200">
                          <a:solidFill>
                            <a:schemeClr val="tx1"/>
                          </a:solidFill>
                          <a:latin typeface="Arial" panose="020B0604020202020204" pitchFamily="34" charset="0"/>
                        </a:defRPr>
                      </a:lvl3pPr>
                      <a:lvl4pPr marL="842963">
                        <a:spcBef>
                          <a:spcPct val="20000"/>
                        </a:spcBef>
                        <a:spcAft>
                          <a:spcPct val="20000"/>
                        </a:spcAft>
                        <a:buClr>
                          <a:schemeClr val="hlink"/>
                        </a:buClr>
                        <a:defRPr sz="1200">
                          <a:solidFill>
                            <a:schemeClr val="tx1"/>
                          </a:solidFill>
                          <a:latin typeface="Arial" panose="020B0604020202020204" pitchFamily="34" charset="0"/>
                        </a:defRPr>
                      </a:lvl4pPr>
                      <a:lvl5pPr marL="1173163">
                        <a:spcBef>
                          <a:spcPct val="20000"/>
                        </a:spcBef>
                        <a:spcAft>
                          <a:spcPct val="20000"/>
                        </a:spcAft>
                        <a:buClr>
                          <a:schemeClr val="hlink"/>
                        </a:buClr>
                        <a:defRPr sz="1200">
                          <a:solidFill>
                            <a:schemeClr val="tx1"/>
                          </a:solidFill>
                          <a:latin typeface="Arial" panose="020B0604020202020204" pitchFamily="34" charset="0"/>
                        </a:defRPr>
                      </a:lvl5pPr>
                      <a:lvl6pPr marL="1630363" fontAlgn="base">
                        <a:spcBef>
                          <a:spcPct val="20000"/>
                        </a:spcBef>
                        <a:spcAft>
                          <a:spcPct val="20000"/>
                        </a:spcAft>
                        <a:buClr>
                          <a:schemeClr val="hlink"/>
                        </a:buClr>
                        <a:defRPr sz="1200">
                          <a:solidFill>
                            <a:schemeClr val="tx1"/>
                          </a:solidFill>
                          <a:latin typeface="Arial" panose="020B0604020202020204" pitchFamily="34" charset="0"/>
                        </a:defRPr>
                      </a:lvl6pPr>
                      <a:lvl7pPr marL="2087563" fontAlgn="base">
                        <a:spcBef>
                          <a:spcPct val="20000"/>
                        </a:spcBef>
                        <a:spcAft>
                          <a:spcPct val="20000"/>
                        </a:spcAft>
                        <a:buClr>
                          <a:schemeClr val="hlink"/>
                        </a:buClr>
                        <a:defRPr sz="1200">
                          <a:solidFill>
                            <a:schemeClr val="tx1"/>
                          </a:solidFill>
                          <a:latin typeface="Arial" panose="020B0604020202020204" pitchFamily="34" charset="0"/>
                        </a:defRPr>
                      </a:lvl7pPr>
                      <a:lvl8pPr marL="2544763" fontAlgn="base">
                        <a:spcBef>
                          <a:spcPct val="20000"/>
                        </a:spcBef>
                        <a:spcAft>
                          <a:spcPct val="20000"/>
                        </a:spcAft>
                        <a:buClr>
                          <a:schemeClr val="hlink"/>
                        </a:buClr>
                        <a:defRPr sz="1200">
                          <a:solidFill>
                            <a:schemeClr val="tx1"/>
                          </a:solidFill>
                          <a:latin typeface="Arial" panose="020B0604020202020204" pitchFamily="34" charset="0"/>
                        </a:defRPr>
                      </a:lvl8pPr>
                      <a:lvl9pPr marL="3001963" fontAlgn="base">
                        <a:spcBef>
                          <a:spcPct val="20000"/>
                        </a:spcBef>
                        <a:spcAft>
                          <a:spcPct val="20000"/>
                        </a:spcAft>
                        <a:buClr>
                          <a:schemeClr val="hlink"/>
                        </a:buClr>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E71282-B0FE-4F9D-9BEF-7CD623C40E6F}"/>
              </a:ext>
            </a:extLst>
          </p:cNvPr>
          <p:cNvSpPr>
            <a:spLocks noGrp="1"/>
          </p:cNvSpPr>
          <p:nvPr>
            <p:ph sz="quarter" idx="13"/>
          </p:nvPr>
        </p:nvSpPr>
        <p:spPr/>
        <p:txBody>
          <a:bodyPr>
            <a:normAutofit fontScale="92500" lnSpcReduction="20000"/>
          </a:bodyPr>
          <a:lstStyle/>
          <a:p>
            <a:r>
              <a:rPr lang="en-US" altLang="en-US" dirty="0"/>
              <a:t>Air Volume vs. Air Pressure</a:t>
            </a:r>
            <a:endParaRPr lang="en-US" dirty="0"/>
          </a:p>
        </p:txBody>
      </p:sp>
      <p:sp>
        <p:nvSpPr>
          <p:cNvPr id="83971" name="Rectangle 3">
            <a:extLst>
              <a:ext uri="{FF2B5EF4-FFF2-40B4-BE49-F238E27FC236}">
                <a16:creationId xmlns:a16="http://schemas.microsoft.com/office/drawing/2014/main" id="{A80000CC-2ED4-4736-8060-CBD6AB7BE625}"/>
              </a:ext>
            </a:extLst>
          </p:cNvPr>
          <p:cNvSpPr>
            <a:spLocks noGrp="1" noChangeArrowheads="1"/>
          </p:cNvSpPr>
          <p:nvPr>
            <p:ph type="body" sz="quarter" idx="14"/>
          </p:nvPr>
        </p:nvSpPr>
        <p:spPr>
          <a:xfrm>
            <a:off x="402723" y="947901"/>
            <a:ext cx="4469405" cy="4435237"/>
          </a:xfrm>
        </p:spPr>
        <p:txBody>
          <a:bodyPr>
            <a:normAutofit/>
          </a:bodyPr>
          <a:lstStyle/>
          <a:p>
            <a:pPr marL="0" indent="0">
              <a:spcBef>
                <a:spcPct val="0"/>
              </a:spcBef>
              <a:buNone/>
            </a:pPr>
            <a:r>
              <a:rPr lang="en-US" altLang="en-US" sz="2000" dirty="0"/>
              <a:t>Best options:</a:t>
            </a:r>
          </a:p>
          <a:p>
            <a:pPr marL="342900" indent="-342900">
              <a:spcBef>
                <a:spcPct val="0"/>
              </a:spcBef>
              <a:buFontTx/>
              <a:buAutoNum type="arabicPeriod"/>
            </a:pPr>
            <a:r>
              <a:rPr lang="en-US" altLang="en-US" sz="2000" dirty="0"/>
              <a:t>Digital gauge is best</a:t>
            </a:r>
          </a:p>
          <a:p>
            <a:pPr marL="342900" indent="-342900">
              <a:spcBef>
                <a:spcPct val="0"/>
              </a:spcBef>
              <a:buFontTx/>
              <a:buAutoNum type="arabicPeriod"/>
            </a:pPr>
            <a:endParaRPr lang="en-US" altLang="en-US" sz="2000" dirty="0"/>
          </a:p>
          <a:p>
            <a:pPr marL="342900" indent="-342900">
              <a:spcBef>
                <a:spcPct val="0"/>
              </a:spcBef>
              <a:buFontTx/>
              <a:buAutoNum type="arabicPeriod"/>
            </a:pPr>
            <a:r>
              <a:rPr lang="en-US" altLang="en-US" sz="2000" dirty="0"/>
              <a:t>Regular air gauge is 2</a:t>
            </a:r>
            <a:r>
              <a:rPr lang="en-US" altLang="en-US" sz="2000" baseline="30000" dirty="0"/>
              <a:t>nd</a:t>
            </a:r>
          </a:p>
          <a:p>
            <a:pPr marL="342900" indent="-342900">
              <a:spcBef>
                <a:spcPct val="0"/>
              </a:spcBef>
              <a:buFontTx/>
              <a:buAutoNum type="arabicPeriod"/>
            </a:pPr>
            <a:endParaRPr lang="en-US" altLang="en-US" sz="2000" baseline="30000" dirty="0"/>
          </a:p>
          <a:p>
            <a:pPr marL="342900" indent="-342900">
              <a:spcBef>
                <a:spcPct val="0"/>
              </a:spcBef>
              <a:buFontTx/>
              <a:buAutoNum type="arabicPeriod"/>
            </a:pPr>
            <a:r>
              <a:rPr lang="en-US" altLang="en-US" sz="2000" dirty="0"/>
              <a:t>Cheater valve with gauge is 3</a:t>
            </a:r>
            <a:r>
              <a:rPr lang="en-US" altLang="en-US" sz="2000" baseline="30000" dirty="0"/>
              <a:t>rd</a:t>
            </a:r>
          </a:p>
          <a:p>
            <a:pPr marL="342900" indent="-342900">
              <a:spcBef>
                <a:spcPct val="0"/>
              </a:spcBef>
              <a:buFontTx/>
              <a:buAutoNum type="arabicPeriod"/>
            </a:pPr>
            <a:endParaRPr lang="en-US" altLang="en-US" sz="2000" baseline="30000" dirty="0"/>
          </a:p>
          <a:p>
            <a:pPr marL="342900" indent="-342900">
              <a:spcBef>
                <a:spcPct val="0"/>
              </a:spcBef>
              <a:buFontTx/>
              <a:buAutoNum type="arabicPeriod"/>
            </a:pPr>
            <a:endParaRPr lang="en-US" altLang="en-US" sz="2000" dirty="0"/>
          </a:p>
          <a:p>
            <a:pPr marL="342900" indent="-342900">
              <a:spcBef>
                <a:spcPct val="0"/>
              </a:spcBef>
              <a:buFontTx/>
              <a:buAutoNum type="arabicPeriod"/>
            </a:pPr>
            <a:endParaRPr lang="en-US" altLang="en-US" sz="2000" dirty="0"/>
          </a:p>
          <a:p>
            <a:pPr marL="342900" indent="-342900">
              <a:spcBef>
                <a:spcPct val="0"/>
              </a:spcBef>
            </a:pPr>
            <a:r>
              <a:rPr lang="en-US" altLang="en-US" sz="2000" dirty="0"/>
              <a:t>The ‘always guessing’ cheater valve should never be used! It’s impossible to know the air pressure, so it is not legal.</a:t>
            </a:r>
          </a:p>
        </p:txBody>
      </p:sp>
      <p:sp>
        <p:nvSpPr>
          <p:cNvPr id="15" name="Slide Number Placeholder 3">
            <a:extLst>
              <a:ext uri="{FF2B5EF4-FFF2-40B4-BE49-F238E27FC236}">
                <a16:creationId xmlns:a16="http://schemas.microsoft.com/office/drawing/2014/main" id="{30E2E388-63EF-470E-A44F-7E890C08F0C2}"/>
              </a:ext>
            </a:extLst>
          </p:cNvPr>
          <p:cNvSpPr>
            <a:spLocks noGrp="1"/>
          </p:cNvSpPr>
          <p:nvPr>
            <p:ph type="sldNum" sz="quarter" idx="4294967295"/>
          </p:nvPr>
        </p:nvSpPr>
        <p:spPr>
          <a:xfrm>
            <a:off x="9448800" y="6356350"/>
            <a:ext cx="2743200" cy="365125"/>
          </a:xfrm>
        </p:spPr>
        <p:txBody>
          <a:bodyPr/>
          <a:lstStyle/>
          <a:p>
            <a:pPr>
              <a:defRPr/>
            </a:pPr>
            <a:fld id="{C6FBFE5A-9FAE-4179-8EC7-1A93F862CF42}" type="slidenum">
              <a:rPr lang="en-US"/>
              <a:pPr>
                <a:defRPr/>
              </a:pPr>
              <a:t>9</a:t>
            </a:fld>
            <a:endParaRPr lang="en-US"/>
          </a:p>
        </p:txBody>
      </p:sp>
      <p:sp>
        <p:nvSpPr>
          <p:cNvPr id="83976" name="Line 8">
            <a:extLst>
              <a:ext uri="{FF2B5EF4-FFF2-40B4-BE49-F238E27FC236}">
                <a16:creationId xmlns:a16="http://schemas.microsoft.com/office/drawing/2014/main" id="{C5E271CD-DBE6-495A-AAF9-ADE068D4E456}"/>
              </a:ext>
            </a:extLst>
          </p:cNvPr>
          <p:cNvSpPr>
            <a:spLocks noChangeShapeType="1"/>
          </p:cNvSpPr>
          <p:nvPr/>
        </p:nvSpPr>
        <p:spPr bwMode="auto">
          <a:xfrm flipV="1">
            <a:off x="4686300" y="1828800"/>
            <a:ext cx="125253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995" name="Group 27">
            <a:extLst>
              <a:ext uri="{FF2B5EF4-FFF2-40B4-BE49-F238E27FC236}">
                <a16:creationId xmlns:a16="http://schemas.microsoft.com/office/drawing/2014/main" id="{5207B027-B1F6-4166-A1C8-E0EA40616EFC}"/>
              </a:ext>
            </a:extLst>
          </p:cNvPr>
          <p:cNvGrpSpPr>
            <a:grpSpLocks/>
          </p:cNvGrpSpPr>
          <p:nvPr/>
        </p:nvGrpSpPr>
        <p:grpSpPr bwMode="auto">
          <a:xfrm>
            <a:off x="5524501" y="903288"/>
            <a:ext cx="1476375" cy="1358900"/>
            <a:chOff x="2976" y="1104"/>
            <a:chExt cx="960" cy="960"/>
          </a:xfrm>
        </p:grpSpPr>
        <p:pic>
          <p:nvPicPr>
            <p:cNvPr id="15374" name="Picture 5" descr="HVLP_liegend_PSI">
              <a:extLst>
                <a:ext uri="{FF2B5EF4-FFF2-40B4-BE49-F238E27FC236}">
                  <a16:creationId xmlns:a16="http://schemas.microsoft.com/office/drawing/2014/main" id="{4A232A43-6899-427C-8FF6-2111C9D661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9275">
              <a:off x="2976" y="1104"/>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Rectangle 9">
              <a:extLst>
                <a:ext uri="{FF2B5EF4-FFF2-40B4-BE49-F238E27FC236}">
                  <a16:creationId xmlns:a16="http://schemas.microsoft.com/office/drawing/2014/main" id="{2BFB2F50-5D9A-4F9B-9F78-9E3A24DBD263}"/>
                </a:ext>
              </a:extLst>
            </p:cNvPr>
            <p:cNvSpPr>
              <a:spLocks noChangeArrowheads="1"/>
            </p:cNvSpPr>
            <p:nvPr/>
          </p:nvSpPr>
          <p:spPr bwMode="auto">
            <a:xfrm>
              <a:off x="3504" y="1632"/>
              <a:ext cx="240"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grpSp>
      <p:pic>
        <p:nvPicPr>
          <p:cNvPr id="83979" name="Picture 11" descr="43786 Line Pres Gauge">
            <a:extLst>
              <a:ext uri="{FF2B5EF4-FFF2-40B4-BE49-F238E27FC236}">
                <a16:creationId xmlns:a16="http://schemas.microsoft.com/office/drawing/2014/main" id="{F2E945A9-CC3A-41AC-9F53-D37A08C380A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1510" y="1821028"/>
            <a:ext cx="1839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2" name="Line 14">
            <a:extLst>
              <a:ext uri="{FF2B5EF4-FFF2-40B4-BE49-F238E27FC236}">
                <a16:creationId xmlns:a16="http://schemas.microsoft.com/office/drawing/2014/main" id="{9BB492F7-1BFF-43F5-9C87-49E7CAEBA748}"/>
              </a:ext>
            </a:extLst>
          </p:cNvPr>
          <p:cNvSpPr>
            <a:spLocks noChangeShapeType="1"/>
          </p:cNvSpPr>
          <p:nvPr/>
        </p:nvSpPr>
        <p:spPr bwMode="auto">
          <a:xfrm>
            <a:off x="4707083" y="2542362"/>
            <a:ext cx="3217717" cy="63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3984" name="Picture 16" descr="27771  Air Mic w_Gaug">
            <a:extLst>
              <a:ext uri="{FF2B5EF4-FFF2-40B4-BE49-F238E27FC236}">
                <a16:creationId xmlns:a16="http://schemas.microsoft.com/office/drawing/2014/main" id="{92F7C25C-1D98-4AB3-ACFD-0F1EFACF9F5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3709444"/>
            <a:ext cx="19812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7" name="Line 19">
            <a:extLst>
              <a:ext uri="{FF2B5EF4-FFF2-40B4-BE49-F238E27FC236}">
                <a16:creationId xmlns:a16="http://schemas.microsoft.com/office/drawing/2014/main" id="{27944511-3EC1-4F2D-A259-23B84EA50593}"/>
              </a:ext>
            </a:extLst>
          </p:cNvPr>
          <p:cNvSpPr>
            <a:spLocks noChangeShapeType="1"/>
          </p:cNvSpPr>
          <p:nvPr/>
        </p:nvSpPr>
        <p:spPr bwMode="auto">
          <a:xfrm>
            <a:off x="4707083" y="2879342"/>
            <a:ext cx="3751117" cy="8064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3990" name="Picture 22" descr="9860 Air Mic w_o Gauge">
            <a:extLst>
              <a:ext uri="{FF2B5EF4-FFF2-40B4-BE49-F238E27FC236}">
                <a16:creationId xmlns:a16="http://schemas.microsoft.com/office/drawing/2014/main" id="{8AF8C94B-DF53-4488-92CC-6985E3FF583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8108" y="4496066"/>
            <a:ext cx="19431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93" name="Line 25">
            <a:extLst>
              <a:ext uri="{FF2B5EF4-FFF2-40B4-BE49-F238E27FC236}">
                <a16:creationId xmlns:a16="http://schemas.microsoft.com/office/drawing/2014/main" id="{96F6658E-C7AF-4710-AF28-24BE774CC16E}"/>
              </a:ext>
            </a:extLst>
          </p:cNvPr>
          <p:cNvSpPr>
            <a:spLocks noChangeShapeType="1"/>
          </p:cNvSpPr>
          <p:nvPr/>
        </p:nvSpPr>
        <p:spPr bwMode="auto">
          <a:xfrm>
            <a:off x="2057400" y="4724400"/>
            <a:ext cx="1257299"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Text Box 26">
            <a:extLst>
              <a:ext uri="{FF2B5EF4-FFF2-40B4-BE49-F238E27FC236}">
                <a16:creationId xmlns:a16="http://schemas.microsoft.com/office/drawing/2014/main" id="{BEE0087F-11A5-4E36-9A35-5AD138AE1E67}"/>
              </a:ext>
            </a:extLst>
          </p:cNvPr>
          <p:cNvSpPr txBox="1">
            <a:spLocks noChangeArrowheads="1"/>
          </p:cNvSpPr>
          <p:nvPr/>
        </p:nvSpPr>
        <p:spPr bwMode="auto">
          <a:xfrm>
            <a:off x="1981200" y="6489701"/>
            <a:ext cx="121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000"/>
              <a:t>Courtesy of SATA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9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8397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399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9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98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8398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397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3971">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9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98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8398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398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83971">
                                            <p:txEl>
                                              <p:pRg st="9" end="9"/>
                                            </p:txEl>
                                          </p:spTgt>
                                        </p:tgtEl>
                                        <p:attrNameLst>
                                          <p:attrName>style.visibility</p:attrName>
                                        </p:attrNameLst>
                                      </p:cBhvr>
                                      <p:to>
                                        <p:strVal val="visible"/>
                                      </p:to>
                                    </p:set>
                                    <p:anim calcmode="lin" valueType="num">
                                      <p:cBhvr additive="base">
                                        <p:cTn id="53" dur="500" fill="hold"/>
                                        <p:tgtEl>
                                          <p:spTgt spid="83971">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3971">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3993"/>
                                        </p:tgtEl>
                                        <p:attrNameLst>
                                          <p:attrName>style.visibility</p:attrName>
                                        </p:attrNameLst>
                                      </p:cBhvr>
                                      <p:to>
                                        <p:strVal val="visible"/>
                                      </p:to>
                                    </p:set>
                                    <p:anim calcmode="lin" valueType="num">
                                      <p:cBhvr additive="base">
                                        <p:cTn id="57" dur="500" fill="hold"/>
                                        <p:tgtEl>
                                          <p:spTgt spid="83993"/>
                                        </p:tgtEl>
                                        <p:attrNameLst>
                                          <p:attrName>ppt_x</p:attrName>
                                        </p:attrNameLst>
                                      </p:cBhvr>
                                      <p:tavLst>
                                        <p:tav tm="0">
                                          <p:val>
                                            <p:strVal val="#ppt_x"/>
                                          </p:val>
                                        </p:tav>
                                        <p:tav tm="100000">
                                          <p:val>
                                            <p:strVal val="#ppt_x"/>
                                          </p:val>
                                        </p:tav>
                                      </p:tavLst>
                                    </p:anim>
                                    <p:anim calcmode="lin" valueType="num">
                                      <p:cBhvr additive="base">
                                        <p:cTn id="58" dur="500" fill="hold"/>
                                        <p:tgtEl>
                                          <p:spTgt spid="8399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3990"/>
                                        </p:tgtEl>
                                        <p:attrNameLst>
                                          <p:attrName>style.visibility</p:attrName>
                                        </p:attrNameLst>
                                      </p:cBhvr>
                                      <p:to>
                                        <p:strVal val="visible"/>
                                      </p:to>
                                    </p:set>
                                    <p:anim calcmode="lin" valueType="num">
                                      <p:cBhvr additive="base">
                                        <p:cTn id="61" dur="500" fill="hold"/>
                                        <p:tgtEl>
                                          <p:spTgt spid="83990"/>
                                        </p:tgtEl>
                                        <p:attrNameLst>
                                          <p:attrName>ppt_x</p:attrName>
                                        </p:attrNameLst>
                                      </p:cBhvr>
                                      <p:tavLst>
                                        <p:tav tm="0">
                                          <p:val>
                                            <p:strVal val="#ppt_x"/>
                                          </p:val>
                                        </p:tav>
                                        <p:tav tm="100000">
                                          <p:val>
                                            <p:strVal val="#ppt_x"/>
                                          </p:val>
                                        </p:tav>
                                      </p:tavLst>
                                    </p:anim>
                                    <p:anim calcmode="lin" valueType="num">
                                      <p:cBhvr additive="base">
                                        <p:cTn id="62" dur="500" fill="hold"/>
                                        <p:tgtEl>
                                          <p:spTgt spid="83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15c4ba124353dd35d0fa2eca99c66bf182b38"/>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xalta_ppt_template_31may13">
  <a:themeElements>
    <a:clrScheme name="Axalta Palette">
      <a:dk1>
        <a:srgbClr val="000000"/>
      </a:dk1>
      <a:lt1>
        <a:srgbClr val="FFFFFF"/>
      </a:lt1>
      <a:dk2>
        <a:srgbClr val="555555"/>
      </a:dk2>
      <a:lt2>
        <a:srgbClr val="FFFFFF"/>
      </a:lt2>
      <a:accent1>
        <a:srgbClr val="184CA0"/>
      </a:accent1>
      <a:accent2>
        <a:srgbClr val="F25F25"/>
      </a:accent2>
      <a:accent3>
        <a:srgbClr val="C82127"/>
      </a:accent3>
      <a:accent4>
        <a:srgbClr val="06A082"/>
      </a:accent4>
      <a:accent5>
        <a:srgbClr val="501882"/>
      </a:accent5>
      <a:accent6>
        <a:srgbClr val="F8971D"/>
      </a:accent6>
      <a:hlink>
        <a:srgbClr val="A00055"/>
      </a:hlink>
      <a:folHlink>
        <a:srgbClr val="50188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miter lim="800000"/>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square" lIns="0" tIns="0" rIns="0" bIns="0" rtlCol="0">
        <a:noAutofit/>
      </a:bodyPr>
      <a:lstStyle>
        <a:defPPr>
          <a:defRPr dirty="0">
            <a:latin typeface="+mn-lt"/>
          </a:defRPr>
        </a:defPPr>
      </a:lstStyle>
    </a:txDef>
  </a:objectDefaults>
  <a:extraClrSchemeLst>
    <a:extraClrScheme>
      <a:clrScheme name="blank_blue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blank_blue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blank_blue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lank_blue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blank_blue 5">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CC99FF"/>
        </a:folHlink>
      </a:clrScheme>
      <a:clrMap bg1="lt1" tx1="dk1" bg2="lt2" tx2="dk2" accent1="accent1" accent2="accent2" accent3="accent3" accent4="accent4" accent5="accent5" accent6="accent6" hlink="hlink" folHlink="folHlink"/>
    </a:extraClrScheme>
    <a:extraClrScheme>
      <a:clrScheme name="blank_blue 6">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FFFFCC"/>
        </a:folHlink>
      </a:clrScheme>
      <a:clrMap bg1="lt1" tx1="dk1" bg2="lt2" tx2="dk2" accent1="accent1" accent2="accent2" accent3="accent3" accent4="accent4" accent5="accent5" accent6="accent6" hlink="hlink" folHlink="folHlink"/>
    </a:extraClrScheme>
    <a:extraClrScheme>
      <a:clrScheme name="blank_blue 7">
        <a:dk1>
          <a:srgbClr val="000000"/>
        </a:dk1>
        <a:lt1>
          <a:srgbClr val="FFFFFF"/>
        </a:lt1>
        <a:dk2>
          <a:srgbClr val="204162"/>
        </a:dk2>
        <a:lt2>
          <a:srgbClr val="B2B2B2"/>
        </a:lt2>
        <a:accent1>
          <a:srgbClr val="336699"/>
        </a:accent1>
        <a:accent2>
          <a:srgbClr val="C0D5EA"/>
        </a:accent2>
        <a:accent3>
          <a:srgbClr val="FFFFFF"/>
        </a:accent3>
        <a:accent4>
          <a:srgbClr val="000000"/>
        </a:accent4>
        <a:accent5>
          <a:srgbClr val="ADB8CA"/>
        </a:accent5>
        <a:accent6>
          <a:srgbClr val="AEC1D4"/>
        </a:accent6>
        <a:hlink>
          <a:srgbClr val="99CC99"/>
        </a:hlink>
        <a:folHlink>
          <a:srgbClr val="478F4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X_ppt_template.potx [Read-Only]" id="{A1EA723A-725B-4DF9-8E6F-B8446DE03D80}" vid="{C640DC83-B71D-46B4-A277-D5FFF39BE9CA}"/>
    </a:ext>
  </a:extLst>
</a:theme>
</file>

<file path=ppt/theme/theme2.xml><?xml version="1.0" encoding="utf-8"?>
<a:theme xmlns:a="http://schemas.openxmlformats.org/drawingml/2006/main" name="Axalta PowerPoint Template White 201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alta_ppt_template_widescreen_new_2017" id="{F0F047D8-CC1A-2347-846C-3232E930A167}" vid="{BE6805FD-5FFB-3F43-A8BC-984D8407621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4678</TotalTime>
  <Words>1858</Words>
  <Application>Microsoft Office PowerPoint</Application>
  <PresentationFormat>Widescreen</PresentationFormat>
  <Paragraphs>333</Paragraphs>
  <Slides>29</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41" baseType="lpstr">
      <vt:lpstr>Arial</vt:lpstr>
      <vt:lpstr>Calibri</vt:lpstr>
      <vt:lpstr>Calibri Light</vt:lpstr>
      <vt:lpstr>Neo Sans Pro</vt:lpstr>
      <vt:lpstr>Times New Roman</vt:lpstr>
      <vt:lpstr>Webdings</vt:lpstr>
      <vt:lpstr>Wingdings</vt:lpstr>
      <vt:lpstr>Wingdings 2</vt:lpstr>
      <vt:lpstr>Axalta_ppt_template_31may13</vt:lpstr>
      <vt:lpstr>Axalta PowerPoint Template White 2019</vt:lpstr>
      <vt:lpstr>think-cell Slide</vt:lpstr>
      <vt:lpstr>Adobe Acrobat Document</vt:lpstr>
      <vt:lpstr>Spray Training for Paint Technicians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DuPont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ChromaSystem™ Refinisher Certification</dc:title>
  <dc:creator>Katie M Henwood</dc:creator>
  <cp:lastModifiedBy>Robert A Pittenger</cp:lastModifiedBy>
  <cp:revision>166</cp:revision>
  <dcterms:created xsi:type="dcterms:W3CDTF">2009-02-04T15:00:03Z</dcterms:created>
  <dcterms:modified xsi:type="dcterms:W3CDTF">2019-03-27T12:19:23Z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e9667f-d1da-44f4-83f9-057ebd7b6ce4_Enabled">
    <vt:lpwstr>True</vt:lpwstr>
  </property>
  <property fmtid="{D5CDD505-2E9C-101B-9397-08002B2CF9AE}" pid="3" name="MSIP_Label_68e9667f-d1da-44f4-83f9-057ebd7b6ce4_SiteId">
    <vt:lpwstr>8b4a07ae-cf39-41d3-8e23-5c8d4c152da5</vt:lpwstr>
  </property>
  <property fmtid="{D5CDD505-2E9C-101B-9397-08002B2CF9AE}" pid="4" name="MSIP_Label_68e9667f-d1da-44f4-83f9-057ebd7b6ce4_Owner">
    <vt:lpwstr>robert.a.pittenger@axaltacs.com</vt:lpwstr>
  </property>
  <property fmtid="{D5CDD505-2E9C-101B-9397-08002B2CF9AE}" pid="5" name="MSIP_Label_68e9667f-d1da-44f4-83f9-057ebd7b6ce4_SetDate">
    <vt:lpwstr>2018-07-24T12:55:58.5160850Z</vt:lpwstr>
  </property>
  <property fmtid="{D5CDD505-2E9C-101B-9397-08002B2CF9AE}" pid="6" name="MSIP_Label_68e9667f-d1da-44f4-83f9-057ebd7b6ce4_Name">
    <vt:lpwstr>Public</vt:lpwstr>
  </property>
  <property fmtid="{D5CDD505-2E9C-101B-9397-08002B2CF9AE}" pid="7" name="MSIP_Label_68e9667f-d1da-44f4-83f9-057ebd7b6ce4_Application">
    <vt:lpwstr>Microsoft Azure Information Protection</vt:lpwstr>
  </property>
  <property fmtid="{D5CDD505-2E9C-101B-9397-08002B2CF9AE}" pid="8" name="MSIP_Label_68e9667f-d1da-44f4-83f9-057ebd7b6ce4_Extended_MSFT_Method">
    <vt:lpwstr>Manual</vt:lpwstr>
  </property>
  <property fmtid="{D5CDD505-2E9C-101B-9397-08002B2CF9AE}" pid="9" name="Sensitivity">
    <vt:lpwstr>Public</vt:lpwstr>
  </property>
</Properties>
</file>